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63" r:id="rId5"/>
    <p:sldId id="261" r:id="rId6"/>
    <p:sldId id="266" r:id="rId7"/>
    <p:sldId id="262" r:id="rId8"/>
    <p:sldId id="264" r:id="rId9"/>
    <p:sldId id="265" r:id="rId10"/>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6B2613-A03E-470E-8266-60E68B00C1FE}" v="6" dt="2023-03-29T09:31:43.276"/>
    <p1510:client id="{9917D7D2-9D73-4503-8F48-05E6AF0AF172}" v="263" dt="2023-03-29T16:23:11.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35" autoAdjust="0"/>
  </p:normalViewPr>
  <p:slideViewPr>
    <p:cSldViewPr snapToGrid="0">
      <p:cViewPr varScale="1">
        <p:scale>
          <a:sx n="90" d="100"/>
          <a:sy n="90" d="100"/>
        </p:scale>
        <p:origin x="1170"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ming Xu" userId="ba43331e-ba8a-4410-92ca-30d48a1091e6" providerId="ADAL" clId="{5957D87B-E643-DC48-8FEC-DBF3C07B2FBA}"/>
    <pc:docChg chg="modSld">
      <pc:chgData name="Weiming Xu" userId="ba43331e-ba8a-4410-92ca-30d48a1091e6" providerId="ADAL" clId="{5957D87B-E643-DC48-8FEC-DBF3C07B2FBA}" dt="2023-03-15T21:29:40.029" v="2" actId="1076"/>
      <pc:docMkLst>
        <pc:docMk/>
      </pc:docMkLst>
      <pc:sldChg chg="addSp modSp">
        <pc:chgData name="Weiming Xu" userId="ba43331e-ba8a-4410-92ca-30d48a1091e6" providerId="ADAL" clId="{5957D87B-E643-DC48-8FEC-DBF3C07B2FBA}" dt="2023-03-15T21:29:40.029" v="2" actId="1076"/>
        <pc:sldMkLst>
          <pc:docMk/>
          <pc:sldMk cId="3291657487" sldId="262"/>
        </pc:sldMkLst>
        <pc:picChg chg="add mod">
          <ac:chgData name="Weiming Xu" userId="ba43331e-ba8a-4410-92ca-30d48a1091e6" providerId="ADAL" clId="{5957D87B-E643-DC48-8FEC-DBF3C07B2FBA}" dt="2023-03-15T21:29:40.029" v="2" actId="1076"/>
          <ac:picMkLst>
            <pc:docMk/>
            <pc:sldMk cId="3291657487" sldId="262"/>
            <ac:picMk id="3" creationId="{BB76CFE3-DD2A-D521-69C5-336118DBDE91}"/>
          </ac:picMkLst>
        </pc:picChg>
      </pc:sldChg>
    </pc:docChg>
  </pc:docChgLst>
  <pc:docChgLst>
    <pc:chgData name="Weiming Xu" userId="ba43331e-ba8a-4410-92ca-30d48a1091e6" providerId="ADAL" clId="{4FF9C747-AA09-4C76-A72F-A91538D4B0CD}"/>
    <pc:docChg chg="custSel addSld delSld modSld sldOrd">
      <pc:chgData name="Weiming Xu" userId="ba43331e-ba8a-4410-92ca-30d48a1091e6" providerId="ADAL" clId="{4FF9C747-AA09-4C76-A72F-A91538D4B0CD}" dt="2023-01-11T12:28:18.208" v="434" actId="20577"/>
      <pc:docMkLst>
        <pc:docMk/>
      </pc:docMkLst>
      <pc:sldChg chg="del">
        <pc:chgData name="Weiming Xu" userId="ba43331e-ba8a-4410-92ca-30d48a1091e6" providerId="ADAL" clId="{4FF9C747-AA09-4C76-A72F-A91538D4B0CD}" dt="2023-01-11T11:57:29.924" v="1" actId="47"/>
        <pc:sldMkLst>
          <pc:docMk/>
          <pc:sldMk cId="3869179948" sldId="256"/>
        </pc:sldMkLst>
      </pc:sldChg>
      <pc:sldChg chg="delSp new del mod">
        <pc:chgData name="Weiming Xu" userId="ba43331e-ba8a-4410-92ca-30d48a1091e6" providerId="ADAL" clId="{4FF9C747-AA09-4C76-A72F-A91538D4B0CD}" dt="2023-01-11T12:00:28.007" v="41" actId="47"/>
        <pc:sldMkLst>
          <pc:docMk/>
          <pc:sldMk cId="3194827158" sldId="257"/>
        </pc:sldMkLst>
        <pc:spChg chg="del">
          <ac:chgData name="Weiming Xu" userId="ba43331e-ba8a-4410-92ca-30d48a1091e6" providerId="ADAL" clId="{4FF9C747-AA09-4C76-A72F-A91538D4B0CD}" dt="2023-01-11T12:00:06.581" v="34" actId="478"/>
          <ac:spMkLst>
            <pc:docMk/>
            <pc:sldMk cId="3194827158" sldId="257"/>
            <ac:spMk id="2" creationId="{19A997B4-4FCA-4C4B-B473-5A2B0102A881}"/>
          </ac:spMkLst>
        </pc:spChg>
        <pc:spChg chg="del">
          <ac:chgData name="Weiming Xu" userId="ba43331e-ba8a-4410-92ca-30d48a1091e6" providerId="ADAL" clId="{4FF9C747-AA09-4C76-A72F-A91538D4B0CD}" dt="2023-01-11T11:57:32.343" v="2" actId="478"/>
          <ac:spMkLst>
            <pc:docMk/>
            <pc:sldMk cId="3194827158" sldId="257"/>
            <ac:spMk id="3" creationId="{B7AB7B02-7685-4240-8100-E4A7A1329791}"/>
          </ac:spMkLst>
        </pc:spChg>
      </pc:sldChg>
      <pc:sldChg chg="modSp new mod ord">
        <pc:chgData name="Weiming Xu" userId="ba43331e-ba8a-4410-92ca-30d48a1091e6" providerId="ADAL" clId="{4FF9C747-AA09-4C76-A72F-A91538D4B0CD}" dt="2023-01-11T11:57:58.325" v="33" actId="20577"/>
        <pc:sldMkLst>
          <pc:docMk/>
          <pc:sldMk cId="1774888664" sldId="258"/>
        </pc:sldMkLst>
        <pc:spChg chg="mod">
          <ac:chgData name="Weiming Xu" userId="ba43331e-ba8a-4410-92ca-30d48a1091e6" providerId="ADAL" clId="{4FF9C747-AA09-4C76-A72F-A91538D4B0CD}" dt="2023-01-11T11:57:54.371" v="23" actId="20577"/>
          <ac:spMkLst>
            <pc:docMk/>
            <pc:sldMk cId="1774888664" sldId="258"/>
            <ac:spMk id="2" creationId="{9A98A469-881E-4781-9AD0-00781A4A69C8}"/>
          </ac:spMkLst>
        </pc:spChg>
        <pc:spChg chg="mod">
          <ac:chgData name="Weiming Xu" userId="ba43331e-ba8a-4410-92ca-30d48a1091e6" providerId="ADAL" clId="{4FF9C747-AA09-4C76-A72F-A91538D4B0CD}" dt="2023-01-11T11:57:58.325" v="33" actId="20577"/>
          <ac:spMkLst>
            <pc:docMk/>
            <pc:sldMk cId="1774888664" sldId="258"/>
            <ac:spMk id="3" creationId="{5D070105-FFB8-4DF9-9256-5BA7E477F36E}"/>
          </ac:spMkLst>
        </pc:spChg>
      </pc:sldChg>
      <pc:sldChg chg="new del">
        <pc:chgData name="Weiming Xu" userId="ba43331e-ba8a-4410-92ca-30d48a1091e6" providerId="ADAL" clId="{4FF9C747-AA09-4C76-A72F-A91538D4B0CD}" dt="2023-01-11T12:00:27.599" v="40" actId="47"/>
        <pc:sldMkLst>
          <pc:docMk/>
          <pc:sldMk cId="453672811" sldId="259"/>
        </pc:sldMkLst>
      </pc:sldChg>
      <pc:sldChg chg="new del">
        <pc:chgData name="Weiming Xu" userId="ba43331e-ba8a-4410-92ca-30d48a1091e6" providerId="ADAL" clId="{4FF9C747-AA09-4C76-A72F-A91538D4B0CD}" dt="2023-01-11T12:00:17.946" v="38" actId="47"/>
        <pc:sldMkLst>
          <pc:docMk/>
          <pc:sldMk cId="838038653" sldId="259"/>
        </pc:sldMkLst>
      </pc:sldChg>
      <pc:sldChg chg="addSp delSp modSp new mod">
        <pc:chgData name="Weiming Xu" userId="ba43331e-ba8a-4410-92ca-30d48a1091e6" providerId="ADAL" clId="{4FF9C747-AA09-4C76-A72F-A91538D4B0CD}" dt="2023-01-11T12:28:18.208" v="434" actId="20577"/>
        <pc:sldMkLst>
          <pc:docMk/>
          <pc:sldMk cId="2337994181" sldId="259"/>
        </pc:sldMkLst>
        <pc:spChg chg="add mod">
          <ac:chgData name="Weiming Xu" userId="ba43331e-ba8a-4410-92ca-30d48a1091e6" providerId="ADAL" clId="{4FF9C747-AA09-4C76-A72F-A91538D4B0CD}" dt="2023-01-11T12:05:03.358" v="263" actId="20577"/>
          <ac:spMkLst>
            <pc:docMk/>
            <pc:sldMk cId="2337994181" sldId="259"/>
            <ac:spMk id="2" creationId="{987E2F59-B0BB-4B2D-9B52-1B7E52855376}"/>
          </ac:spMkLst>
        </pc:spChg>
        <pc:spChg chg="add del mod">
          <ac:chgData name="Weiming Xu" userId="ba43331e-ba8a-4410-92ca-30d48a1091e6" providerId="ADAL" clId="{4FF9C747-AA09-4C76-A72F-A91538D4B0CD}" dt="2023-01-11T12:08:06.459" v="267"/>
          <ac:spMkLst>
            <pc:docMk/>
            <pc:sldMk cId="2337994181" sldId="259"/>
            <ac:spMk id="3" creationId="{9695E4E4-8121-49E1-9880-DF4A9054AD2C}"/>
          </ac:spMkLst>
        </pc:spChg>
        <pc:spChg chg="add mod">
          <ac:chgData name="Weiming Xu" userId="ba43331e-ba8a-4410-92ca-30d48a1091e6" providerId="ADAL" clId="{4FF9C747-AA09-4C76-A72F-A91538D4B0CD}" dt="2023-01-11T12:28:18.208" v="434" actId="20577"/>
          <ac:spMkLst>
            <pc:docMk/>
            <pc:sldMk cId="2337994181" sldId="259"/>
            <ac:spMk id="5" creationId="{76ADF2F7-3940-4E19-8C54-3189B051A853}"/>
          </ac:spMkLst>
        </pc:spChg>
        <pc:graphicFrameChg chg="add del mod modGraphic">
          <ac:chgData name="Weiming Xu" userId="ba43331e-ba8a-4410-92ca-30d48a1091e6" providerId="ADAL" clId="{4FF9C747-AA09-4C76-A72F-A91538D4B0CD}" dt="2023-01-11T12:11:16.925" v="298" actId="478"/>
          <ac:graphicFrameMkLst>
            <pc:docMk/>
            <pc:sldMk cId="2337994181" sldId="259"/>
            <ac:graphicFrameMk id="4" creationId="{42BD6345-78F8-4BA5-BF8E-1DD9A6018497}"/>
          </ac:graphicFrameMkLst>
        </pc:graphicFrameChg>
      </pc:sldChg>
      <pc:sldChg chg="new del">
        <pc:chgData name="Weiming Xu" userId="ba43331e-ba8a-4410-92ca-30d48a1091e6" providerId="ADAL" clId="{4FF9C747-AA09-4C76-A72F-A91538D4B0CD}" dt="2023-01-11T12:00:17.453" v="37" actId="47"/>
        <pc:sldMkLst>
          <pc:docMk/>
          <pc:sldMk cId="1069570402" sldId="260"/>
        </pc:sldMkLst>
      </pc:sldChg>
      <pc:sldChg chg="new">
        <pc:chgData name="Weiming Xu" userId="ba43331e-ba8a-4410-92ca-30d48a1091e6" providerId="ADAL" clId="{4FF9C747-AA09-4C76-A72F-A91538D4B0CD}" dt="2023-01-11T12:00:31.744" v="43" actId="680"/>
        <pc:sldMkLst>
          <pc:docMk/>
          <pc:sldMk cId="1161859681" sldId="260"/>
        </pc:sldMkLst>
      </pc:sldChg>
      <pc:sldChg chg="new">
        <pc:chgData name="Weiming Xu" userId="ba43331e-ba8a-4410-92ca-30d48a1091e6" providerId="ADAL" clId="{4FF9C747-AA09-4C76-A72F-A91538D4B0CD}" dt="2023-01-11T12:00:31.898" v="44" actId="680"/>
        <pc:sldMkLst>
          <pc:docMk/>
          <pc:sldMk cId="1598965425" sldId="261"/>
        </pc:sldMkLst>
      </pc:sldChg>
      <pc:sldChg chg="new">
        <pc:chgData name="Weiming Xu" userId="ba43331e-ba8a-4410-92ca-30d48a1091e6" providerId="ADAL" clId="{4FF9C747-AA09-4C76-A72F-A91538D4B0CD}" dt="2023-01-11T12:00:32.050" v="45" actId="680"/>
        <pc:sldMkLst>
          <pc:docMk/>
          <pc:sldMk cId="3291657487" sldId="262"/>
        </pc:sldMkLst>
      </pc:sldChg>
    </pc:docChg>
  </pc:docChgLst>
  <pc:docChgLst>
    <pc:chgData name="Weiming Xu" userId="ba43331e-ba8a-4410-92ca-30d48a1091e6" providerId="ADAL" clId="{886B2613-A03E-470E-8266-60E68B00C1FE}"/>
    <pc:docChg chg="undo custSel modSld">
      <pc:chgData name="Weiming Xu" userId="ba43331e-ba8a-4410-92ca-30d48a1091e6" providerId="ADAL" clId="{886B2613-A03E-470E-8266-60E68B00C1FE}" dt="2023-03-29T09:31:45.889" v="62" actId="1076"/>
      <pc:docMkLst>
        <pc:docMk/>
      </pc:docMkLst>
      <pc:sldChg chg="delSp mod">
        <pc:chgData name="Weiming Xu" userId="ba43331e-ba8a-4410-92ca-30d48a1091e6" providerId="ADAL" clId="{886B2613-A03E-470E-8266-60E68B00C1FE}" dt="2023-03-29T09:24:45.609" v="7" actId="21"/>
        <pc:sldMkLst>
          <pc:docMk/>
          <pc:sldMk cId="3291657487" sldId="262"/>
        </pc:sldMkLst>
        <pc:spChg chg="del">
          <ac:chgData name="Weiming Xu" userId="ba43331e-ba8a-4410-92ca-30d48a1091e6" providerId="ADAL" clId="{886B2613-A03E-470E-8266-60E68B00C1FE}" dt="2023-03-29T09:24:45.609" v="7" actId="21"/>
          <ac:spMkLst>
            <pc:docMk/>
            <pc:sldMk cId="3291657487" sldId="262"/>
            <ac:spMk id="2" creationId="{D3D0D341-EE4F-F777-C542-718A6F99D8D0}"/>
          </ac:spMkLst>
        </pc:spChg>
        <pc:spChg chg="del">
          <ac:chgData name="Weiming Xu" userId="ba43331e-ba8a-4410-92ca-30d48a1091e6" providerId="ADAL" clId="{886B2613-A03E-470E-8266-60E68B00C1FE}" dt="2023-03-29T09:24:45.609" v="7" actId="21"/>
          <ac:spMkLst>
            <pc:docMk/>
            <pc:sldMk cId="3291657487" sldId="262"/>
            <ac:spMk id="5" creationId="{D4D5AB8B-2B34-2B70-F4A4-AA6D7D0EA1CB}"/>
          </ac:spMkLst>
        </pc:spChg>
        <pc:spChg chg="del">
          <ac:chgData name="Weiming Xu" userId="ba43331e-ba8a-4410-92ca-30d48a1091e6" providerId="ADAL" clId="{886B2613-A03E-470E-8266-60E68B00C1FE}" dt="2023-03-29T09:24:45.609" v="7" actId="21"/>
          <ac:spMkLst>
            <pc:docMk/>
            <pc:sldMk cId="3291657487" sldId="262"/>
            <ac:spMk id="6" creationId="{90D32E44-5EB4-6D05-DC38-A447508678DD}"/>
          </ac:spMkLst>
        </pc:spChg>
        <pc:spChg chg="del">
          <ac:chgData name="Weiming Xu" userId="ba43331e-ba8a-4410-92ca-30d48a1091e6" providerId="ADAL" clId="{886B2613-A03E-470E-8266-60E68B00C1FE}" dt="2023-03-29T09:24:45.609" v="7" actId="21"/>
          <ac:spMkLst>
            <pc:docMk/>
            <pc:sldMk cId="3291657487" sldId="262"/>
            <ac:spMk id="7" creationId="{E89725BF-33BE-5973-A7FC-80D7FE057A71}"/>
          </ac:spMkLst>
        </pc:spChg>
        <pc:picChg chg="del">
          <ac:chgData name="Weiming Xu" userId="ba43331e-ba8a-4410-92ca-30d48a1091e6" providerId="ADAL" clId="{886B2613-A03E-470E-8266-60E68B00C1FE}" dt="2023-03-29T09:24:45.609" v="7" actId="21"/>
          <ac:picMkLst>
            <pc:docMk/>
            <pc:sldMk cId="3291657487" sldId="262"/>
            <ac:picMk id="3" creationId="{BB76CFE3-DD2A-D521-69C5-336118DBDE91}"/>
          </ac:picMkLst>
        </pc:picChg>
        <pc:picChg chg="del">
          <ac:chgData name="Weiming Xu" userId="ba43331e-ba8a-4410-92ca-30d48a1091e6" providerId="ADAL" clId="{886B2613-A03E-470E-8266-60E68B00C1FE}" dt="2023-03-29T09:24:45.609" v="7" actId="21"/>
          <ac:picMkLst>
            <pc:docMk/>
            <pc:sldMk cId="3291657487" sldId="262"/>
            <ac:picMk id="4" creationId="{D501102C-3A77-B3A5-96D4-D2E5510ADCEA}"/>
          </ac:picMkLst>
        </pc:picChg>
        <pc:picChg chg="del">
          <ac:chgData name="Weiming Xu" userId="ba43331e-ba8a-4410-92ca-30d48a1091e6" providerId="ADAL" clId="{886B2613-A03E-470E-8266-60E68B00C1FE}" dt="2023-03-29T09:24:45.609" v="7" actId="21"/>
          <ac:picMkLst>
            <pc:docMk/>
            <pc:sldMk cId="3291657487" sldId="262"/>
            <ac:picMk id="8" creationId="{EC88BC07-20D2-2ADA-3730-9432B0FB2AFB}"/>
          </ac:picMkLst>
        </pc:picChg>
      </pc:sldChg>
      <pc:sldChg chg="addSp delSp modSp mod">
        <pc:chgData name="Weiming Xu" userId="ba43331e-ba8a-4410-92ca-30d48a1091e6" providerId="ADAL" clId="{886B2613-A03E-470E-8266-60E68B00C1FE}" dt="2023-03-29T09:31:45.889" v="62" actId="1076"/>
        <pc:sldMkLst>
          <pc:docMk/>
          <pc:sldMk cId="1455121770" sldId="266"/>
        </pc:sldMkLst>
        <pc:spChg chg="add mod">
          <ac:chgData name="Weiming Xu" userId="ba43331e-ba8a-4410-92ca-30d48a1091e6" providerId="ADAL" clId="{886B2613-A03E-470E-8266-60E68B00C1FE}" dt="2023-03-29T09:30:37.965" v="43" actId="1076"/>
          <ac:spMkLst>
            <pc:docMk/>
            <pc:sldMk cId="1455121770" sldId="266"/>
            <ac:spMk id="3" creationId="{A3DF0603-2F04-D636-5655-EB16D6703C4B}"/>
          </ac:spMkLst>
        </pc:spChg>
        <pc:spChg chg="add mod">
          <ac:chgData name="Weiming Xu" userId="ba43331e-ba8a-4410-92ca-30d48a1091e6" providerId="ADAL" clId="{886B2613-A03E-470E-8266-60E68B00C1FE}" dt="2023-03-29T09:30:31.336" v="41" actId="14100"/>
          <ac:spMkLst>
            <pc:docMk/>
            <pc:sldMk cId="1455121770" sldId="266"/>
            <ac:spMk id="5" creationId="{C7A45EF7-5B6E-301A-6C21-161974A316B0}"/>
          </ac:spMkLst>
        </pc:spChg>
        <pc:spChg chg="add mod">
          <ac:chgData name="Weiming Xu" userId="ba43331e-ba8a-4410-92ca-30d48a1091e6" providerId="ADAL" clId="{886B2613-A03E-470E-8266-60E68B00C1FE}" dt="2023-03-29T09:30:49.587" v="47" actId="1076"/>
          <ac:spMkLst>
            <pc:docMk/>
            <pc:sldMk cId="1455121770" sldId="266"/>
            <ac:spMk id="7" creationId="{14693BFA-D94C-E99A-9FED-510AAF8CA782}"/>
          </ac:spMkLst>
        </pc:spChg>
        <pc:spChg chg="add mod">
          <ac:chgData name="Weiming Xu" userId="ba43331e-ba8a-4410-92ca-30d48a1091e6" providerId="ADAL" clId="{886B2613-A03E-470E-8266-60E68B00C1FE}" dt="2023-03-29T09:30:40.486" v="44" actId="1076"/>
          <ac:spMkLst>
            <pc:docMk/>
            <pc:sldMk cId="1455121770" sldId="266"/>
            <ac:spMk id="10" creationId="{0A5F143D-B489-000D-B9D0-32E2010B995E}"/>
          </ac:spMkLst>
        </pc:spChg>
        <pc:picChg chg="add mod">
          <ac:chgData name="Weiming Xu" userId="ba43331e-ba8a-4410-92ca-30d48a1091e6" providerId="ADAL" clId="{886B2613-A03E-470E-8266-60E68B00C1FE}" dt="2023-03-29T09:30:37.965" v="43" actId="1076"/>
          <ac:picMkLst>
            <pc:docMk/>
            <pc:sldMk cId="1455121770" sldId="266"/>
            <ac:picMk id="4" creationId="{27DB00FF-1153-11D4-D929-2823F7CEB408}"/>
          </ac:picMkLst>
        </pc:picChg>
        <pc:picChg chg="add mod">
          <ac:chgData name="Weiming Xu" userId="ba43331e-ba8a-4410-92ca-30d48a1091e6" providerId="ADAL" clId="{886B2613-A03E-470E-8266-60E68B00C1FE}" dt="2023-03-29T09:31:06.753" v="52" actId="1076"/>
          <ac:picMkLst>
            <pc:docMk/>
            <pc:sldMk cId="1455121770" sldId="266"/>
            <ac:picMk id="6" creationId="{13FBF362-FAD9-7106-9C34-249C6A540BF9}"/>
          </ac:picMkLst>
        </pc:picChg>
        <pc:picChg chg="add mod">
          <ac:chgData name="Weiming Xu" userId="ba43331e-ba8a-4410-92ca-30d48a1091e6" providerId="ADAL" clId="{886B2613-A03E-470E-8266-60E68B00C1FE}" dt="2023-03-29T09:30:52.879" v="48" actId="1076"/>
          <ac:picMkLst>
            <pc:docMk/>
            <pc:sldMk cId="1455121770" sldId="266"/>
            <ac:picMk id="8" creationId="{7F3713DC-54AB-F18A-27BB-891490C9E53D}"/>
          </ac:picMkLst>
        </pc:picChg>
        <pc:picChg chg="add mod modCrop">
          <ac:chgData name="Weiming Xu" userId="ba43331e-ba8a-4410-92ca-30d48a1091e6" providerId="ADAL" clId="{886B2613-A03E-470E-8266-60E68B00C1FE}" dt="2023-03-29T09:28:35.708" v="35" actId="1076"/>
          <ac:picMkLst>
            <pc:docMk/>
            <pc:sldMk cId="1455121770" sldId="266"/>
            <ac:picMk id="12" creationId="{157A260A-6A08-88F3-2ED7-356D8FA8DD85}"/>
          </ac:picMkLst>
        </pc:picChg>
        <pc:picChg chg="del">
          <ac:chgData name="Weiming Xu" userId="ba43331e-ba8a-4410-92ca-30d48a1091e6" providerId="ADAL" clId="{886B2613-A03E-470E-8266-60E68B00C1FE}" dt="2023-03-29T09:24:10.091" v="0" actId="21"/>
          <ac:picMkLst>
            <pc:docMk/>
            <pc:sldMk cId="1455121770" sldId="266"/>
            <ac:picMk id="35" creationId="{7EE9EEFC-ED1F-B1F5-2A0C-FF7F132AAD45}"/>
          </ac:picMkLst>
        </pc:picChg>
        <pc:cxnChg chg="add mod">
          <ac:chgData name="Weiming Xu" userId="ba43331e-ba8a-4410-92ca-30d48a1091e6" providerId="ADAL" clId="{886B2613-A03E-470E-8266-60E68B00C1FE}" dt="2023-03-29T09:31:33.711" v="59" actId="14100"/>
          <ac:cxnSpMkLst>
            <pc:docMk/>
            <pc:sldMk cId="1455121770" sldId="266"/>
            <ac:cxnSpMk id="14" creationId="{2844B49C-52C5-4790-26AC-0C4327C70B6D}"/>
          </ac:cxnSpMkLst>
        </pc:cxnChg>
        <pc:cxnChg chg="add mod">
          <ac:chgData name="Weiming Xu" userId="ba43331e-ba8a-4410-92ca-30d48a1091e6" providerId="ADAL" clId="{886B2613-A03E-470E-8266-60E68B00C1FE}" dt="2023-03-29T09:31:39.811" v="60" actId="14100"/>
          <ac:cxnSpMkLst>
            <pc:docMk/>
            <pc:sldMk cId="1455121770" sldId="266"/>
            <ac:cxnSpMk id="20" creationId="{84E9EA48-87A8-3639-8333-C1F87B742903}"/>
          </ac:cxnSpMkLst>
        </pc:cxnChg>
        <pc:cxnChg chg="mod">
          <ac:chgData name="Weiming Xu" userId="ba43331e-ba8a-4410-92ca-30d48a1091e6" providerId="ADAL" clId="{886B2613-A03E-470E-8266-60E68B00C1FE}" dt="2023-03-29T09:28:19.573" v="34" actId="1037"/>
          <ac:cxnSpMkLst>
            <pc:docMk/>
            <pc:sldMk cId="1455121770" sldId="266"/>
            <ac:cxnSpMk id="29" creationId="{187FE66B-9048-E940-EEC1-D402315F10AF}"/>
          </ac:cxnSpMkLst>
        </pc:cxnChg>
        <pc:cxnChg chg="add mod">
          <ac:chgData name="Weiming Xu" userId="ba43331e-ba8a-4410-92ca-30d48a1091e6" providerId="ADAL" clId="{886B2613-A03E-470E-8266-60E68B00C1FE}" dt="2023-03-29T09:31:45.889" v="62" actId="1076"/>
          <ac:cxnSpMkLst>
            <pc:docMk/>
            <pc:sldMk cId="1455121770" sldId="266"/>
            <ac:cxnSpMk id="37" creationId="{EA27EAF2-3E12-F173-CBEA-FBCEE550C2C7}"/>
          </ac:cxnSpMkLst>
        </pc:cxnChg>
      </pc:sldChg>
      <pc:sldChg chg="addSp modSp mod">
        <pc:chgData name="Weiming Xu" userId="ba43331e-ba8a-4410-92ca-30d48a1091e6" providerId="ADAL" clId="{886B2613-A03E-470E-8266-60E68B00C1FE}" dt="2023-03-29T09:26:39.091" v="10" actId="1076"/>
        <pc:sldMkLst>
          <pc:docMk/>
          <pc:sldMk cId="707356453" sldId="267"/>
        </pc:sldMkLst>
        <pc:picChg chg="add mod">
          <ac:chgData name="Weiming Xu" userId="ba43331e-ba8a-4410-92ca-30d48a1091e6" providerId="ADAL" clId="{886B2613-A03E-470E-8266-60E68B00C1FE}" dt="2023-03-29T09:26:39.091" v="10" actId="1076"/>
          <ac:picMkLst>
            <pc:docMk/>
            <pc:sldMk cId="707356453" sldId="267"/>
            <ac:picMk id="2" creationId="{CC9F8FC8-1B44-8A4A-0E71-484A885BA18D}"/>
          </ac:picMkLst>
        </pc:picChg>
        <pc:picChg chg="mod ord">
          <ac:chgData name="Weiming Xu" userId="ba43331e-ba8a-4410-92ca-30d48a1091e6" providerId="ADAL" clId="{886B2613-A03E-470E-8266-60E68B00C1FE}" dt="2023-03-29T09:24:22.728" v="6" actId="1076"/>
          <ac:picMkLst>
            <pc:docMk/>
            <pc:sldMk cId="707356453" sldId="267"/>
            <ac:picMk id="3" creationId="{3DCFEF49-A045-DAD1-D2FE-2F70121140C7}"/>
          </ac:picMkLst>
        </pc:picChg>
        <pc:picChg chg="ord">
          <ac:chgData name="Weiming Xu" userId="ba43331e-ba8a-4410-92ca-30d48a1091e6" providerId="ADAL" clId="{886B2613-A03E-470E-8266-60E68B00C1FE}" dt="2023-03-29T09:24:21.152" v="5" actId="166"/>
          <ac:picMkLst>
            <pc:docMk/>
            <pc:sldMk cId="707356453" sldId="267"/>
            <ac:picMk id="4" creationId="{9AEFD124-D975-8F86-1F74-B44DA5288742}"/>
          </ac:picMkLst>
        </pc:picChg>
      </pc:sldChg>
    </pc:docChg>
  </pc:docChgLst>
  <pc:docChgLst>
    <pc:chgData name="Weiming Xu" userId="ba43331e-ba8a-4410-92ca-30d48a1091e6" providerId="ADAL" clId="{9917D7D2-9D73-4503-8F48-05E6AF0AF172}"/>
    <pc:docChg chg="undo redo custSel addSld delSld modSld">
      <pc:chgData name="Weiming Xu" userId="ba43331e-ba8a-4410-92ca-30d48a1091e6" providerId="ADAL" clId="{9917D7D2-9D73-4503-8F48-05E6AF0AF172}" dt="2023-03-29T16:23:26.902" v="12165" actId="1076"/>
      <pc:docMkLst>
        <pc:docMk/>
      </pc:docMkLst>
      <pc:sldChg chg="modSp mod">
        <pc:chgData name="Weiming Xu" userId="ba43331e-ba8a-4410-92ca-30d48a1091e6" providerId="ADAL" clId="{9917D7D2-9D73-4503-8F48-05E6AF0AF172}" dt="2023-03-16T15:19:02.669" v="3263" actId="20577"/>
        <pc:sldMkLst>
          <pc:docMk/>
          <pc:sldMk cId="2337994181" sldId="259"/>
        </pc:sldMkLst>
        <pc:spChg chg="mod">
          <ac:chgData name="Weiming Xu" userId="ba43331e-ba8a-4410-92ca-30d48a1091e6" providerId="ADAL" clId="{9917D7D2-9D73-4503-8F48-05E6AF0AF172}" dt="2023-03-16T15:19:02.669" v="3263" actId="20577"/>
          <ac:spMkLst>
            <pc:docMk/>
            <pc:sldMk cId="2337994181" sldId="259"/>
            <ac:spMk id="5" creationId="{76ADF2F7-3940-4E19-8C54-3189B051A853}"/>
          </ac:spMkLst>
        </pc:spChg>
      </pc:sldChg>
      <pc:sldChg chg="addSp delSp modSp mod">
        <pc:chgData name="Weiming Xu" userId="ba43331e-ba8a-4410-92ca-30d48a1091e6" providerId="ADAL" clId="{9917D7D2-9D73-4503-8F48-05E6AF0AF172}" dt="2023-03-28T19:03:11.500" v="5423" actId="20577"/>
        <pc:sldMkLst>
          <pc:docMk/>
          <pc:sldMk cId="1161859681" sldId="260"/>
        </pc:sldMkLst>
        <pc:spChg chg="add del mod">
          <ac:chgData name="Weiming Xu" userId="ba43331e-ba8a-4410-92ca-30d48a1091e6" providerId="ADAL" clId="{9917D7D2-9D73-4503-8F48-05E6AF0AF172}" dt="2023-03-15T00:03:55.892" v="839" actId="478"/>
          <ac:spMkLst>
            <pc:docMk/>
            <pc:sldMk cId="1161859681" sldId="260"/>
            <ac:spMk id="2" creationId="{28F588B4-BB23-CEAF-6898-47E98B087EFB}"/>
          </ac:spMkLst>
        </pc:spChg>
        <pc:spChg chg="add mod">
          <ac:chgData name="Weiming Xu" userId="ba43331e-ba8a-4410-92ca-30d48a1091e6" providerId="ADAL" clId="{9917D7D2-9D73-4503-8F48-05E6AF0AF172}" dt="2023-03-28T19:02:50.016" v="5419" actId="1076"/>
          <ac:spMkLst>
            <pc:docMk/>
            <pc:sldMk cId="1161859681" sldId="260"/>
            <ac:spMk id="2" creationId="{8B0DBFDF-3923-A36F-4813-9FB01A057D49}"/>
          </ac:spMkLst>
        </pc:spChg>
        <pc:spChg chg="add mod">
          <ac:chgData name="Weiming Xu" userId="ba43331e-ba8a-4410-92ca-30d48a1091e6" providerId="ADAL" clId="{9917D7D2-9D73-4503-8F48-05E6AF0AF172}" dt="2023-03-15T00:34:45.989" v="1760" actId="14100"/>
          <ac:spMkLst>
            <pc:docMk/>
            <pc:sldMk cId="1161859681" sldId="260"/>
            <ac:spMk id="3" creationId="{A93A891D-19D8-10B1-C390-9A37B6529218}"/>
          </ac:spMkLst>
        </pc:spChg>
        <pc:spChg chg="add mod">
          <ac:chgData name="Weiming Xu" userId="ba43331e-ba8a-4410-92ca-30d48a1091e6" providerId="ADAL" clId="{9917D7D2-9D73-4503-8F48-05E6AF0AF172}" dt="2023-03-16T08:18:19.796" v="3053" actId="1076"/>
          <ac:spMkLst>
            <pc:docMk/>
            <pc:sldMk cId="1161859681" sldId="260"/>
            <ac:spMk id="6" creationId="{14E71824-2C85-AE8B-FA20-071CC9167570}"/>
          </ac:spMkLst>
        </pc:spChg>
        <pc:spChg chg="add del mod">
          <ac:chgData name="Weiming Xu" userId="ba43331e-ba8a-4410-92ca-30d48a1091e6" providerId="ADAL" clId="{9917D7D2-9D73-4503-8F48-05E6AF0AF172}" dt="2023-03-15T00:18:48.242" v="1087" actId="478"/>
          <ac:spMkLst>
            <pc:docMk/>
            <pc:sldMk cId="1161859681" sldId="260"/>
            <ac:spMk id="6" creationId="{E23868C5-5C52-4B24-D366-1D780D34516F}"/>
          </ac:spMkLst>
        </pc:spChg>
        <pc:spChg chg="add mod">
          <ac:chgData name="Weiming Xu" userId="ba43331e-ba8a-4410-92ca-30d48a1091e6" providerId="ADAL" clId="{9917D7D2-9D73-4503-8F48-05E6AF0AF172}" dt="2023-03-28T19:03:11.500" v="5423" actId="20577"/>
          <ac:spMkLst>
            <pc:docMk/>
            <pc:sldMk cId="1161859681" sldId="260"/>
            <ac:spMk id="7" creationId="{1964877F-04E5-D1F8-328E-4890DDBC015F}"/>
          </ac:spMkLst>
        </pc:spChg>
        <pc:spChg chg="add mod">
          <ac:chgData name="Weiming Xu" userId="ba43331e-ba8a-4410-92ca-30d48a1091e6" providerId="ADAL" clId="{9917D7D2-9D73-4503-8F48-05E6AF0AF172}" dt="2023-03-15T00:31:28.195" v="1759" actId="20577"/>
          <ac:spMkLst>
            <pc:docMk/>
            <pc:sldMk cId="1161859681" sldId="260"/>
            <ac:spMk id="9" creationId="{4E797418-C422-963D-E3AE-4864A82FD4C6}"/>
          </ac:spMkLst>
        </pc:spChg>
        <pc:spChg chg="add del mod">
          <ac:chgData name="Weiming Xu" userId="ba43331e-ba8a-4410-92ca-30d48a1091e6" providerId="ADAL" clId="{9917D7D2-9D73-4503-8F48-05E6AF0AF172}" dt="2023-03-15T00:24:49.971" v="1432"/>
          <ac:spMkLst>
            <pc:docMk/>
            <pc:sldMk cId="1161859681" sldId="260"/>
            <ac:spMk id="12" creationId="{92534371-59D0-046A-E294-2F2FD81B1B08}"/>
          </ac:spMkLst>
        </pc:spChg>
        <pc:spChg chg="add mod">
          <ac:chgData name="Weiming Xu" userId="ba43331e-ba8a-4410-92ca-30d48a1091e6" providerId="ADAL" clId="{9917D7D2-9D73-4503-8F48-05E6AF0AF172}" dt="2023-03-16T08:31:58.898" v="3158" actId="20577"/>
          <ac:spMkLst>
            <pc:docMk/>
            <pc:sldMk cId="1161859681" sldId="260"/>
            <ac:spMk id="12" creationId="{F374CBA5-FBC2-D8E0-1329-463044B34ABE}"/>
          </ac:spMkLst>
        </pc:spChg>
        <pc:spChg chg="add mod">
          <ac:chgData name="Weiming Xu" userId="ba43331e-ba8a-4410-92ca-30d48a1091e6" providerId="ADAL" clId="{9917D7D2-9D73-4503-8F48-05E6AF0AF172}" dt="2023-03-15T00:34:52.214" v="1762" actId="1076"/>
          <ac:spMkLst>
            <pc:docMk/>
            <pc:sldMk cId="1161859681" sldId="260"/>
            <ac:spMk id="13" creationId="{BB5C0BCB-DAFD-3061-AB26-7D29299E8572}"/>
          </ac:spMkLst>
        </pc:spChg>
        <pc:picChg chg="add mod">
          <ac:chgData name="Weiming Xu" userId="ba43331e-ba8a-4410-92ca-30d48a1091e6" providerId="ADAL" clId="{9917D7D2-9D73-4503-8F48-05E6AF0AF172}" dt="2023-03-16T08:14:35.068" v="2802" actId="1076"/>
          <ac:picMkLst>
            <pc:docMk/>
            <pc:sldMk cId="1161859681" sldId="260"/>
            <ac:picMk id="4" creationId="{B74CF4B2-94D9-A5D6-ECAD-5ABE0FDBEB31}"/>
          </ac:picMkLst>
        </pc:picChg>
        <pc:picChg chg="add mod">
          <ac:chgData name="Weiming Xu" userId="ba43331e-ba8a-4410-92ca-30d48a1091e6" providerId="ADAL" clId="{9917D7D2-9D73-4503-8F48-05E6AF0AF172}" dt="2023-03-15T00:22:10.658" v="1426" actId="1076"/>
          <ac:picMkLst>
            <pc:docMk/>
            <pc:sldMk cId="1161859681" sldId="260"/>
            <ac:picMk id="5" creationId="{B79B9CBA-DAE4-62D1-E528-096B755BF5E8}"/>
          </ac:picMkLst>
        </pc:picChg>
        <pc:picChg chg="add mod">
          <ac:chgData name="Weiming Xu" userId="ba43331e-ba8a-4410-92ca-30d48a1091e6" providerId="ADAL" clId="{9917D7D2-9D73-4503-8F48-05E6AF0AF172}" dt="2023-03-15T00:22:02.629" v="1423" actId="1076"/>
          <ac:picMkLst>
            <pc:docMk/>
            <pc:sldMk cId="1161859681" sldId="260"/>
            <ac:picMk id="8" creationId="{0B839471-526E-BB75-0117-49BEF7388EA2}"/>
          </ac:picMkLst>
        </pc:picChg>
        <pc:picChg chg="add mod">
          <ac:chgData name="Weiming Xu" userId="ba43331e-ba8a-4410-92ca-30d48a1091e6" providerId="ADAL" clId="{9917D7D2-9D73-4503-8F48-05E6AF0AF172}" dt="2023-03-16T08:21:46.539" v="3055" actId="1076"/>
          <ac:picMkLst>
            <pc:docMk/>
            <pc:sldMk cId="1161859681" sldId="260"/>
            <ac:picMk id="10" creationId="{A0525610-F430-1D5D-2318-FA9BB2C94BA4}"/>
          </ac:picMkLst>
        </pc:picChg>
        <pc:cxnChg chg="add del mod">
          <ac:chgData name="Weiming Xu" userId="ba43331e-ba8a-4410-92ca-30d48a1091e6" providerId="ADAL" clId="{9917D7D2-9D73-4503-8F48-05E6AF0AF172}" dt="2023-03-15T00:34:59.404" v="1764" actId="478"/>
          <ac:cxnSpMkLst>
            <pc:docMk/>
            <pc:sldMk cId="1161859681" sldId="260"/>
            <ac:cxnSpMk id="11" creationId="{4354ECA4-AAEB-FA24-BF5D-BF7175FE0854}"/>
          </ac:cxnSpMkLst>
        </pc:cxnChg>
      </pc:sldChg>
      <pc:sldChg chg="addSp delSp modSp mod">
        <pc:chgData name="Weiming Xu" userId="ba43331e-ba8a-4410-92ca-30d48a1091e6" providerId="ADAL" clId="{9917D7D2-9D73-4503-8F48-05E6AF0AF172}" dt="2023-03-28T22:37:18.382" v="8986" actId="1036"/>
        <pc:sldMkLst>
          <pc:docMk/>
          <pc:sldMk cId="1598965425" sldId="261"/>
        </pc:sldMkLst>
        <pc:spChg chg="add del mod">
          <ac:chgData name="Weiming Xu" userId="ba43331e-ba8a-4410-92ca-30d48a1091e6" providerId="ADAL" clId="{9917D7D2-9D73-4503-8F48-05E6AF0AF172}" dt="2023-03-28T19:12:26.081" v="6428" actId="21"/>
          <ac:spMkLst>
            <pc:docMk/>
            <pc:sldMk cId="1598965425" sldId="261"/>
            <ac:spMk id="4" creationId="{88CBCC74-C1F4-E1EC-9AC6-A4948D051E37}"/>
          </ac:spMkLst>
        </pc:spChg>
        <pc:spChg chg="add del mod">
          <ac:chgData name="Weiming Xu" userId="ba43331e-ba8a-4410-92ca-30d48a1091e6" providerId="ADAL" clId="{9917D7D2-9D73-4503-8F48-05E6AF0AF172}" dt="2023-03-28T22:20:55.879" v="7698" actId="478"/>
          <ac:spMkLst>
            <pc:docMk/>
            <pc:sldMk cId="1598965425" sldId="261"/>
            <ac:spMk id="7" creationId="{D22F7BC8-E174-02BB-3108-14572691AF8D}"/>
          </ac:spMkLst>
        </pc:spChg>
        <pc:spChg chg="add mod ord">
          <ac:chgData name="Weiming Xu" userId="ba43331e-ba8a-4410-92ca-30d48a1091e6" providerId="ADAL" clId="{9917D7D2-9D73-4503-8F48-05E6AF0AF172}" dt="2023-03-28T22:37:03.686" v="8981" actId="1076"/>
          <ac:spMkLst>
            <pc:docMk/>
            <pc:sldMk cId="1598965425" sldId="261"/>
            <ac:spMk id="8" creationId="{6991FFFF-FC56-5EF2-5EE8-88A205AD5808}"/>
          </ac:spMkLst>
        </pc:spChg>
        <pc:spChg chg="add del mod">
          <ac:chgData name="Weiming Xu" userId="ba43331e-ba8a-4410-92ca-30d48a1091e6" providerId="ADAL" clId="{9917D7D2-9D73-4503-8F48-05E6AF0AF172}" dt="2023-03-28T22:29:05.075" v="8308" actId="21"/>
          <ac:spMkLst>
            <pc:docMk/>
            <pc:sldMk cId="1598965425" sldId="261"/>
            <ac:spMk id="9" creationId="{82CC6579-C471-0F23-A495-A729898F7B60}"/>
          </ac:spMkLst>
        </pc:spChg>
        <pc:spChg chg="add mod">
          <ac:chgData name="Weiming Xu" userId="ba43331e-ba8a-4410-92ca-30d48a1091e6" providerId="ADAL" clId="{9917D7D2-9D73-4503-8F48-05E6AF0AF172}" dt="2023-03-28T22:26:33.883" v="8015" actId="14100"/>
          <ac:spMkLst>
            <pc:docMk/>
            <pc:sldMk cId="1598965425" sldId="261"/>
            <ac:spMk id="10" creationId="{2332782F-CFD1-B1CD-0423-FBE2B516E049}"/>
          </ac:spMkLst>
        </pc:spChg>
        <pc:spChg chg="add mod">
          <ac:chgData name="Weiming Xu" userId="ba43331e-ba8a-4410-92ca-30d48a1091e6" providerId="ADAL" clId="{9917D7D2-9D73-4503-8F48-05E6AF0AF172}" dt="2023-03-28T22:37:18.382" v="8986" actId="1036"/>
          <ac:spMkLst>
            <pc:docMk/>
            <pc:sldMk cId="1598965425" sldId="261"/>
            <ac:spMk id="11" creationId="{1A52565F-BBA0-278B-3425-4EB810CE88FC}"/>
          </ac:spMkLst>
        </pc:spChg>
        <pc:spChg chg="add del mod">
          <ac:chgData name="Weiming Xu" userId="ba43331e-ba8a-4410-92ca-30d48a1091e6" providerId="ADAL" clId="{9917D7D2-9D73-4503-8F48-05E6AF0AF172}" dt="2023-03-28T22:29:19.551" v="8312" actId="21"/>
          <ac:spMkLst>
            <pc:docMk/>
            <pc:sldMk cId="1598965425" sldId="261"/>
            <ac:spMk id="12" creationId="{833B1489-7E00-408D-050E-477B5028A15B}"/>
          </ac:spMkLst>
        </pc:spChg>
        <pc:spChg chg="add del mod">
          <ac:chgData name="Weiming Xu" userId="ba43331e-ba8a-4410-92ca-30d48a1091e6" providerId="ADAL" clId="{9917D7D2-9D73-4503-8F48-05E6AF0AF172}" dt="2023-03-28T22:29:05.075" v="8308" actId="21"/>
          <ac:spMkLst>
            <pc:docMk/>
            <pc:sldMk cId="1598965425" sldId="261"/>
            <ac:spMk id="14" creationId="{D6933EBC-6942-D7CB-35BE-9E66BA9BE820}"/>
          </ac:spMkLst>
        </pc:spChg>
        <pc:spChg chg="add mod">
          <ac:chgData name="Weiming Xu" userId="ba43331e-ba8a-4410-92ca-30d48a1091e6" providerId="ADAL" clId="{9917D7D2-9D73-4503-8F48-05E6AF0AF172}" dt="2023-03-28T22:26:33.517" v="8013" actId="1076"/>
          <ac:spMkLst>
            <pc:docMk/>
            <pc:sldMk cId="1598965425" sldId="261"/>
            <ac:spMk id="15" creationId="{24B3D1BF-9460-0449-3268-F0A03B523FDB}"/>
          </ac:spMkLst>
        </pc:spChg>
        <pc:spChg chg="add mod">
          <ac:chgData name="Weiming Xu" userId="ba43331e-ba8a-4410-92ca-30d48a1091e6" providerId="ADAL" clId="{9917D7D2-9D73-4503-8F48-05E6AF0AF172}" dt="2023-03-28T22:26:33.011" v="8010" actId="1076"/>
          <ac:spMkLst>
            <pc:docMk/>
            <pc:sldMk cId="1598965425" sldId="261"/>
            <ac:spMk id="17" creationId="{D21DB94A-1F1E-DEC1-2456-94B66232EDA2}"/>
          </ac:spMkLst>
        </pc:spChg>
        <pc:spChg chg="add del mod">
          <ac:chgData name="Weiming Xu" userId="ba43331e-ba8a-4410-92ca-30d48a1091e6" providerId="ADAL" clId="{9917D7D2-9D73-4503-8F48-05E6AF0AF172}" dt="2023-03-28T22:23:56.661" v="7879"/>
          <ac:spMkLst>
            <pc:docMk/>
            <pc:sldMk cId="1598965425" sldId="261"/>
            <ac:spMk id="18" creationId="{168C7761-B9B6-1152-466B-41FF4B439EBA}"/>
          </ac:spMkLst>
        </pc:spChg>
        <pc:spChg chg="add mod">
          <ac:chgData name="Weiming Xu" userId="ba43331e-ba8a-4410-92ca-30d48a1091e6" providerId="ADAL" clId="{9917D7D2-9D73-4503-8F48-05E6AF0AF172}" dt="2023-03-28T22:26:32.299" v="8006" actId="1076"/>
          <ac:spMkLst>
            <pc:docMk/>
            <pc:sldMk cId="1598965425" sldId="261"/>
            <ac:spMk id="20" creationId="{6137C543-967B-550C-129F-234503E45B31}"/>
          </ac:spMkLst>
        </pc:spChg>
        <pc:spChg chg="add mod">
          <ac:chgData name="Weiming Xu" userId="ba43331e-ba8a-4410-92ca-30d48a1091e6" providerId="ADAL" clId="{9917D7D2-9D73-4503-8F48-05E6AF0AF172}" dt="2023-03-28T22:37:01.146" v="8980" actId="1076"/>
          <ac:spMkLst>
            <pc:docMk/>
            <pc:sldMk cId="1598965425" sldId="261"/>
            <ac:spMk id="22" creationId="{51561B6F-02F7-4BB5-4CD4-5765C0D101C8}"/>
          </ac:spMkLst>
        </pc:spChg>
        <pc:spChg chg="add del mod">
          <ac:chgData name="Weiming Xu" userId="ba43331e-ba8a-4410-92ca-30d48a1091e6" providerId="ADAL" clId="{9917D7D2-9D73-4503-8F48-05E6AF0AF172}" dt="2023-03-28T22:36:54.911" v="8979" actId="478"/>
          <ac:spMkLst>
            <pc:docMk/>
            <pc:sldMk cId="1598965425" sldId="261"/>
            <ac:spMk id="24" creationId="{E9F64EFF-1726-622C-D39E-2C3B5FD58E31}"/>
          </ac:spMkLst>
        </pc:spChg>
        <pc:spChg chg="add mod">
          <ac:chgData name="Weiming Xu" userId="ba43331e-ba8a-4410-92ca-30d48a1091e6" providerId="ADAL" clId="{9917D7D2-9D73-4503-8F48-05E6AF0AF172}" dt="2023-03-28T22:36:46.475" v="8975" actId="1076"/>
          <ac:spMkLst>
            <pc:docMk/>
            <pc:sldMk cId="1598965425" sldId="261"/>
            <ac:spMk id="25" creationId="{411A1128-74C3-D6A7-3AE1-B30D947BEF4B}"/>
          </ac:spMkLst>
        </pc:spChg>
        <pc:spChg chg="add mod">
          <ac:chgData name="Weiming Xu" userId="ba43331e-ba8a-4410-92ca-30d48a1091e6" providerId="ADAL" clId="{9917D7D2-9D73-4503-8F48-05E6AF0AF172}" dt="2023-03-28T22:36:46.475" v="8975" actId="1076"/>
          <ac:spMkLst>
            <pc:docMk/>
            <pc:sldMk cId="1598965425" sldId="261"/>
            <ac:spMk id="27" creationId="{28F56340-36CE-A37C-55AD-30C8B3B6CE47}"/>
          </ac:spMkLst>
        </pc:spChg>
        <pc:spChg chg="add mod">
          <ac:chgData name="Weiming Xu" userId="ba43331e-ba8a-4410-92ca-30d48a1091e6" providerId="ADAL" clId="{9917D7D2-9D73-4503-8F48-05E6AF0AF172}" dt="2023-03-28T22:36:51.726" v="8978" actId="1035"/>
          <ac:spMkLst>
            <pc:docMk/>
            <pc:sldMk cId="1598965425" sldId="261"/>
            <ac:spMk id="28" creationId="{FB3084E9-8D66-D4CA-9838-C0718BB24C98}"/>
          </ac:spMkLst>
        </pc:spChg>
        <pc:picChg chg="add mod">
          <ac:chgData name="Weiming Xu" userId="ba43331e-ba8a-4410-92ca-30d48a1091e6" providerId="ADAL" clId="{9917D7D2-9D73-4503-8F48-05E6AF0AF172}" dt="2023-03-28T22:37:01.146" v="8980" actId="1076"/>
          <ac:picMkLst>
            <pc:docMk/>
            <pc:sldMk cId="1598965425" sldId="261"/>
            <ac:picMk id="3" creationId="{4F0FDEDC-194A-6C90-A8DA-2074B55F22C7}"/>
          </ac:picMkLst>
        </pc:picChg>
        <pc:picChg chg="add del mod">
          <ac:chgData name="Weiming Xu" userId="ba43331e-ba8a-4410-92ca-30d48a1091e6" providerId="ADAL" clId="{9917D7D2-9D73-4503-8F48-05E6AF0AF172}" dt="2023-03-28T19:12:26.081" v="6428" actId="21"/>
          <ac:picMkLst>
            <pc:docMk/>
            <pc:sldMk cId="1598965425" sldId="261"/>
            <ac:picMk id="3" creationId="{D3ACAEC5-8BD9-2C99-FED3-04A012B1CB1F}"/>
          </ac:picMkLst>
        </pc:picChg>
        <pc:picChg chg="add mod modCrop">
          <ac:chgData name="Weiming Xu" userId="ba43331e-ba8a-4410-92ca-30d48a1091e6" providerId="ADAL" clId="{9917D7D2-9D73-4503-8F48-05E6AF0AF172}" dt="2023-03-28T22:26:33.700" v="8014" actId="1076"/>
          <ac:picMkLst>
            <pc:docMk/>
            <pc:sldMk cId="1598965425" sldId="261"/>
            <ac:picMk id="5" creationId="{6691582D-6BCB-C1B9-DDCF-78BC29F62C08}"/>
          </ac:picMkLst>
        </pc:picChg>
        <pc:picChg chg="add del mod">
          <ac:chgData name="Weiming Xu" userId="ba43331e-ba8a-4410-92ca-30d48a1091e6" providerId="ADAL" clId="{9917D7D2-9D73-4503-8F48-05E6AF0AF172}" dt="2023-03-28T22:20:53.022" v="7697" actId="478"/>
          <ac:picMkLst>
            <pc:docMk/>
            <pc:sldMk cId="1598965425" sldId="261"/>
            <ac:picMk id="6" creationId="{719A02BC-446A-50AC-783F-DEE11939B602}"/>
          </ac:picMkLst>
        </pc:picChg>
        <pc:picChg chg="add del mod">
          <ac:chgData name="Weiming Xu" userId="ba43331e-ba8a-4410-92ca-30d48a1091e6" providerId="ADAL" clId="{9917D7D2-9D73-4503-8F48-05E6AF0AF172}" dt="2023-03-28T22:29:05.075" v="8308" actId="21"/>
          <ac:picMkLst>
            <pc:docMk/>
            <pc:sldMk cId="1598965425" sldId="261"/>
            <ac:picMk id="13" creationId="{02C04025-5764-1E87-E592-600A65A71250}"/>
          </ac:picMkLst>
        </pc:picChg>
        <pc:picChg chg="add mod modCrop">
          <ac:chgData name="Weiming Xu" userId="ba43331e-ba8a-4410-92ca-30d48a1091e6" providerId="ADAL" clId="{9917D7D2-9D73-4503-8F48-05E6AF0AF172}" dt="2023-03-28T22:26:33.176" v="8011" actId="1076"/>
          <ac:picMkLst>
            <pc:docMk/>
            <pc:sldMk cId="1598965425" sldId="261"/>
            <ac:picMk id="16" creationId="{19970AFC-0C8F-5B11-9E15-6A96A5AAA281}"/>
          </ac:picMkLst>
        </pc:picChg>
        <pc:picChg chg="add mod modCrop">
          <ac:chgData name="Weiming Xu" userId="ba43331e-ba8a-4410-92ca-30d48a1091e6" providerId="ADAL" clId="{9917D7D2-9D73-4503-8F48-05E6AF0AF172}" dt="2023-03-28T22:26:32.475" v="8007" actId="1076"/>
          <ac:picMkLst>
            <pc:docMk/>
            <pc:sldMk cId="1598965425" sldId="261"/>
            <ac:picMk id="19" creationId="{923F2B76-539A-517E-841E-5238B89E9C22}"/>
          </ac:picMkLst>
        </pc:picChg>
        <pc:picChg chg="add mod">
          <ac:chgData name="Weiming Xu" userId="ba43331e-ba8a-4410-92ca-30d48a1091e6" providerId="ADAL" clId="{9917D7D2-9D73-4503-8F48-05E6AF0AF172}" dt="2023-03-28T22:36:46.475" v="8975" actId="1076"/>
          <ac:picMkLst>
            <pc:docMk/>
            <pc:sldMk cId="1598965425" sldId="261"/>
            <ac:picMk id="26" creationId="{22A76DE8-3A28-238F-9F67-57747116227F}"/>
          </ac:picMkLst>
        </pc:picChg>
        <pc:cxnChg chg="add mod">
          <ac:chgData name="Weiming Xu" userId="ba43331e-ba8a-4410-92ca-30d48a1091e6" providerId="ADAL" clId="{9917D7D2-9D73-4503-8F48-05E6AF0AF172}" dt="2023-03-28T22:36:31.896" v="8971" actId="1037"/>
          <ac:cxnSpMkLst>
            <pc:docMk/>
            <pc:sldMk cId="1598965425" sldId="261"/>
            <ac:cxnSpMk id="21" creationId="{27D5BB43-02C2-4B00-54EE-5D9CBB2D1E04}"/>
          </ac:cxnSpMkLst>
        </pc:cxnChg>
        <pc:cxnChg chg="add mod">
          <ac:chgData name="Weiming Xu" userId="ba43331e-ba8a-4410-92ca-30d48a1091e6" providerId="ADAL" clId="{9917D7D2-9D73-4503-8F48-05E6AF0AF172}" dt="2023-03-28T22:36:05.370" v="8938" actId="1076"/>
          <ac:cxnSpMkLst>
            <pc:docMk/>
            <pc:sldMk cId="1598965425" sldId="261"/>
            <ac:cxnSpMk id="23" creationId="{F993E7FA-6BD6-12E8-B77A-A8DF544E4A59}"/>
          </ac:cxnSpMkLst>
        </pc:cxnChg>
        <pc:cxnChg chg="add mod">
          <ac:chgData name="Weiming Xu" userId="ba43331e-ba8a-4410-92ca-30d48a1091e6" providerId="ADAL" clId="{9917D7D2-9D73-4503-8F48-05E6AF0AF172}" dt="2023-03-28T22:37:15.344" v="8984" actId="13822"/>
          <ac:cxnSpMkLst>
            <pc:docMk/>
            <pc:sldMk cId="1598965425" sldId="261"/>
            <ac:cxnSpMk id="30" creationId="{59787B05-A593-A3AC-C575-3F0B6471B608}"/>
          </ac:cxnSpMkLst>
        </pc:cxnChg>
      </pc:sldChg>
      <pc:sldChg chg="addSp delSp modSp mod">
        <pc:chgData name="Weiming Xu" userId="ba43331e-ba8a-4410-92ca-30d48a1091e6" providerId="ADAL" clId="{9917D7D2-9D73-4503-8F48-05E6AF0AF172}" dt="2023-03-29T16:23:26.902" v="12165" actId="1076"/>
        <pc:sldMkLst>
          <pc:docMk/>
          <pc:sldMk cId="3291657487" sldId="262"/>
        </pc:sldMkLst>
        <pc:spChg chg="add mod">
          <ac:chgData name="Weiming Xu" userId="ba43331e-ba8a-4410-92ca-30d48a1091e6" providerId="ADAL" clId="{9917D7D2-9D73-4503-8F48-05E6AF0AF172}" dt="2023-03-15T21:27:13.051" v="1879" actId="20577"/>
          <ac:spMkLst>
            <pc:docMk/>
            <pc:sldMk cId="3291657487" sldId="262"/>
            <ac:spMk id="2" creationId="{D3D0D341-EE4F-F777-C542-718A6F99D8D0}"/>
          </ac:spMkLst>
        </pc:spChg>
        <pc:spChg chg="add mod">
          <ac:chgData name="Weiming Xu" userId="ba43331e-ba8a-4410-92ca-30d48a1091e6" providerId="ADAL" clId="{9917D7D2-9D73-4503-8F48-05E6AF0AF172}" dt="2023-03-15T21:28:18.680" v="2034" actId="14100"/>
          <ac:spMkLst>
            <pc:docMk/>
            <pc:sldMk cId="3291657487" sldId="262"/>
            <ac:spMk id="5" creationId="{D4D5AB8B-2B34-2B70-F4A4-AA6D7D0EA1CB}"/>
          </ac:spMkLst>
        </pc:spChg>
        <pc:spChg chg="add mod">
          <ac:chgData name="Weiming Xu" userId="ba43331e-ba8a-4410-92ca-30d48a1091e6" providerId="ADAL" clId="{9917D7D2-9D73-4503-8F48-05E6AF0AF172}" dt="2023-03-28T18:43:54.556" v="4318" actId="1076"/>
          <ac:spMkLst>
            <pc:docMk/>
            <pc:sldMk cId="3291657487" sldId="262"/>
            <ac:spMk id="6" creationId="{90D32E44-5EB4-6D05-DC38-A447508678DD}"/>
          </ac:spMkLst>
        </pc:spChg>
        <pc:spChg chg="add mod">
          <ac:chgData name="Weiming Xu" userId="ba43331e-ba8a-4410-92ca-30d48a1091e6" providerId="ADAL" clId="{9917D7D2-9D73-4503-8F48-05E6AF0AF172}" dt="2023-03-28T18:43:10.990" v="4207" actId="1076"/>
          <ac:spMkLst>
            <pc:docMk/>
            <pc:sldMk cId="3291657487" sldId="262"/>
            <ac:spMk id="7" creationId="{E89725BF-33BE-5973-A7FC-80D7FE057A71}"/>
          </ac:spMkLst>
        </pc:spChg>
        <pc:spChg chg="add del mod">
          <ac:chgData name="Weiming Xu" userId="ba43331e-ba8a-4410-92ca-30d48a1091e6" providerId="ADAL" clId="{9917D7D2-9D73-4503-8F48-05E6AF0AF172}" dt="2023-03-28T22:20:31.516" v="7692" actId="21"/>
          <ac:spMkLst>
            <pc:docMk/>
            <pc:sldMk cId="3291657487" sldId="262"/>
            <ac:spMk id="9" creationId="{23AA13DC-1C74-BE20-7C82-2194BCA798A6}"/>
          </ac:spMkLst>
        </pc:spChg>
        <pc:spChg chg="add mod">
          <ac:chgData name="Weiming Xu" userId="ba43331e-ba8a-4410-92ca-30d48a1091e6" providerId="ADAL" clId="{9917D7D2-9D73-4503-8F48-05E6AF0AF172}" dt="2023-03-29T16:11:51.206" v="11734" actId="20577"/>
          <ac:spMkLst>
            <pc:docMk/>
            <pc:sldMk cId="3291657487" sldId="262"/>
            <ac:spMk id="10" creationId="{66795945-3C8E-3F82-0726-8A99536BBCB8}"/>
          </ac:spMkLst>
        </pc:spChg>
        <pc:spChg chg="add mod">
          <ac:chgData name="Weiming Xu" userId="ba43331e-ba8a-4410-92ca-30d48a1091e6" providerId="ADAL" clId="{9917D7D2-9D73-4503-8F48-05E6AF0AF172}" dt="2023-03-29T16:11:55.014" v="11735" actId="1076"/>
          <ac:spMkLst>
            <pc:docMk/>
            <pc:sldMk cId="3291657487" sldId="262"/>
            <ac:spMk id="11" creationId="{4AE8F970-05FA-6442-46F2-95742805A188}"/>
          </ac:spMkLst>
        </pc:spChg>
        <pc:spChg chg="add mod">
          <ac:chgData name="Weiming Xu" userId="ba43331e-ba8a-4410-92ca-30d48a1091e6" providerId="ADAL" clId="{9917D7D2-9D73-4503-8F48-05E6AF0AF172}" dt="2023-03-28T23:03:25.642" v="10559" actId="20577"/>
          <ac:spMkLst>
            <pc:docMk/>
            <pc:sldMk cId="3291657487" sldId="262"/>
            <ac:spMk id="12" creationId="{D92EF005-3D6B-37F9-BD43-CA9C98D78A24}"/>
          </ac:spMkLst>
        </pc:spChg>
        <pc:spChg chg="add mod">
          <ac:chgData name="Weiming Xu" userId="ba43331e-ba8a-4410-92ca-30d48a1091e6" providerId="ADAL" clId="{9917D7D2-9D73-4503-8F48-05E6AF0AF172}" dt="2023-03-29T16:03:02.916" v="11360" actId="1076"/>
          <ac:spMkLst>
            <pc:docMk/>
            <pc:sldMk cId="3291657487" sldId="262"/>
            <ac:spMk id="15" creationId="{3D0FE93B-71A9-FEF0-78EE-9F0F647A8C99}"/>
          </ac:spMkLst>
        </pc:spChg>
        <pc:spChg chg="add mod">
          <ac:chgData name="Weiming Xu" userId="ba43331e-ba8a-4410-92ca-30d48a1091e6" providerId="ADAL" clId="{9917D7D2-9D73-4503-8F48-05E6AF0AF172}" dt="2023-03-29T16:02:51.371" v="11359"/>
          <ac:spMkLst>
            <pc:docMk/>
            <pc:sldMk cId="3291657487" sldId="262"/>
            <ac:spMk id="16" creationId="{22C398C2-1A6A-9097-35EB-3B07C320F3A7}"/>
          </ac:spMkLst>
        </pc:spChg>
        <pc:spChg chg="add mod">
          <ac:chgData name="Weiming Xu" userId="ba43331e-ba8a-4410-92ca-30d48a1091e6" providerId="ADAL" clId="{9917D7D2-9D73-4503-8F48-05E6AF0AF172}" dt="2023-03-29T16:05:32.053" v="11452" actId="1076"/>
          <ac:spMkLst>
            <pc:docMk/>
            <pc:sldMk cId="3291657487" sldId="262"/>
            <ac:spMk id="17" creationId="{97C00393-21AB-EAD6-CDBC-44790C13F340}"/>
          </ac:spMkLst>
        </pc:spChg>
        <pc:spChg chg="add mod">
          <ac:chgData name="Weiming Xu" userId="ba43331e-ba8a-4410-92ca-30d48a1091e6" providerId="ADAL" clId="{9917D7D2-9D73-4503-8F48-05E6AF0AF172}" dt="2023-03-29T16:06:48.096" v="11629" actId="1076"/>
          <ac:spMkLst>
            <pc:docMk/>
            <pc:sldMk cId="3291657487" sldId="262"/>
            <ac:spMk id="20" creationId="{E5D6C034-A9FE-0BA1-CFA6-1AB16AA0473A}"/>
          </ac:spMkLst>
        </pc:spChg>
        <pc:spChg chg="add mod">
          <ac:chgData name="Weiming Xu" userId="ba43331e-ba8a-4410-92ca-30d48a1091e6" providerId="ADAL" clId="{9917D7D2-9D73-4503-8F48-05E6AF0AF172}" dt="2023-03-29T16:16:27.756" v="12153" actId="20577"/>
          <ac:spMkLst>
            <pc:docMk/>
            <pc:sldMk cId="3291657487" sldId="262"/>
            <ac:spMk id="30" creationId="{1D10F189-4FEE-094D-CB3D-EFA71754C1F5}"/>
          </ac:spMkLst>
        </pc:spChg>
        <pc:picChg chg="add mod">
          <ac:chgData name="Weiming Xu" userId="ba43331e-ba8a-4410-92ca-30d48a1091e6" providerId="ADAL" clId="{9917D7D2-9D73-4503-8F48-05E6AF0AF172}" dt="2023-03-15T21:27:17.025" v="1881" actId="1076"/>
          <ac:picMkLst>
            <pc:docMk/>
            <pc:sldMk cId="3291657487" sldId="262"/>
            <ac:picMk id="4" creationId="{D501102C-3A77-B3A5-96D4-D2E5510ADCEA}"/>
          </ac:picMkLst>
        </pc:picChg>
        <pc:picChg chg="add mod">
          <ac:chgData name="Weiming Xu" userId="ba43331e-ba8a-4410-92ca-30d48a1091e6" providerId="ADAL" clId="{9917D7D2-9D73-4503-8F48-05E6AF0AF172}" dt="2023-03-28T18:43:57.448" v="4319" actId="1076"/>
          <ac:picMkLst>
            <pc:docMk/>
            <pc:sldMk cId="3291657487" sldId="262"/>
            <ac:picMk id="8" creationId="{EC88BC07-20D2-2ADA-3730-9432B0FB2AFB}"/>
          </ac:picMkLst>
        </pc:picChg>
        <pc:picChg chg="add mod">
          <ac:chgData name="Weiming Xu" userId="ba43331e-ba8a-4410-92ca-30d48a1091e6" providerId="ADAL" clId="{9917D7D2-9D73-4503-8F48-05E6AF0AF172}" dt="2023-03-29T16:06:45.287" v="11628" actId="1076"/>
          <ac:picMkLst>
            <pc:docMk/>
            <pc:sldMk cId="3291657487" sldId="262"/>
            <ac:picMk id="9" creationId="{D4444282-23CD-8DA5-FBB6-A050A747890E}"/>
          </ac:picMkLst>
        </pc:picChg>
        <pc:picChg chg="add mod">
          <ac:chgData name="Weiming Xu" userId="ba43331e-ba8a-4410-92ca-30d48a1091e6" providerId="ADAL" clId="{9917D7D2-9D73-4503-8F48-05E6AF0AF172}" dt="2023-03-29T16:02:51.371" v="11359"/>
          <ac:picMkLst>
            <pc:docMk/>
            <pc:sldMk cId="3291657487" sldId="262"/>
            <ac:picMk id="14" creationId="{717913C3-A6B9-5551-1C44-8E022226FF52}"/>
          </ac:picMkLst>
        </pc:picChg>
        <pc:picChg chg="add mod">
          <ac:chgData name="Weiming Xu" userId="ba43331e-ba8a-4410-92ca-30d48a1091e6" providerId="ADAL" clId="{9917D7D2-9D73-4503-8F48-05E6AF0AF172}" dt="2023-03-29T16:06:48.096" v="11629" actId="1076"/>
          <ac:picMkLst>
            <pc:docMk/>
            <pc:sldMk cId="3291657487" sldId="262"/>
            <ac:picMk id="19" creationId="{A7A3D0C9-51C2-8C0C-D9AD-5A91D1142F6C}"/>
          </ac:picMkLst>
        </pc:picChg>
        <pc:picChg chg="add mod">
          <ac:chgData name="Weiming Xu" userId="ba43331e-ba8a-4410-92ca-30d48a1091e6" providerId="ADAL" clId="{9917D7D2-9D73-4503-8F48-05E6AF0AF172}" dt="2023-03-29T16:11:58.248" v="11737" actId="1076"/>
          <ac:picMkLst>
            <pc:docMk/>
            <pc:sldMk cId="3291657487" sldId="262"/>
            <ac:picMk id="27" creationId="{44BAE71C-C341-0C2E-04CC-99E102F39811}"/>
          </ac:picMkLst>
        </pc:picChg>
        <pc:picChg chg="add mod">
          <ac:chgData name="Weiming Xu" userId="ba43331e-ba8a-4410-92ca-30d48a1091e6" providerId="ADAL" clId="{9917D7D2-9D73-4503-8F48-05E6AF0AF172}" dt="2023-03-29T16:12:52.505" v="11741" actId="1076"/>
          <ac:picMkLst>
            <pc:docMk/>
            <pc:sldMk cId="3291657487" sldId="262"/>
            <ac:picMk id="29" creationId="{39209E17-E6D6-3A8F-CB76-F53E9C2DAF07}"/>
          </ac:picMkLst>
        </pc:picChg>
        <pc:picChg chg="add mod">
          <ac:chgData name="Weiming Xu" userId="ba43331e-ba8a-4410-92ca-30d48a1091e6" providerId="ADAL" clId="{9917D7D2-9D73-4503-8F48-05E6AF0AF172}" dt="2023-03-29T16:19:38.081" v="12155" actId="1076"/>
          <ac:picMkLst>
            <pc:docMk/>
            <pc:sldMk cId="3291657487" sldId="262"/>
            <ac:picMk id="32" creationId="{416809E8-3B5C-7A66-8CA9-0AD665F87011}"/>
          </ac:picMkLst>
        </pc:picChg>
        <pc:picChg chg="add mod modCrop">
          <ac:chgData name="Weiming Xu" userId="ba43331e-ba8a-4410-92ca-30d48a1091e6" providerId="ADAL" clId="{9917D7D2-9D73-4503-8F48-05E6AF0AF172}" dt="2023-03-29T16:23:09.145" v="12160" actId="732"/>
          <ac:picMkLst>
            <pc:docMk/>
            <pc:sldMk cId="3291657487" sldId="262"/>
            <ac:picMk id="34" creationId="{58712150-CBC9-C206-1E07-4A99F091B74A}"/>
          </ac:picMkLst>
        </pc:picChg>
        <pc:picChg chg="add mod modCrop">
          <ac:chgData name="Weiming Xu" userId="ba43331e-ba8a-4410-92ca-30d48a1091e6" providerId="ADAL" clId="{9917D7D2-9D73-4503-8F48-05E6AF0AF172}" dt="2023-03-29T16:23:26.902" v="12165" actId="1076"/>
          <ac:picMkLst>
            <pc:docMk/>
            <pc:sldMk cId="3291657487" sldId="262"/>
            <ac:picMk id="35" creationId="{23553956-E799-123A-D9E5-DA3475786B0E}"/>
          </ac:picMkLst>
        </pc:picChg>
        <pc:cxnChg chg="add mod">
          <ac:chgData name="Weiming Xu" userId="ba43331e-ba8a-4410-92ca-30d48a1091e6" providerId="ADAL" clId="{9917D7D2-9D73-4503-8F48-05E6AF0AF172}" dt="2023-03-28T23:03:52.358" v="10636" actId="1038"/>
          <ac:cxnSpMkLst>
            <pc:docMk/>
            <pc:sldMk cId="3291657487" sldId="262"/>
            <ac:cxnSpMk id="13" creationId="{C4EE8AD1-D1B7-973A-21DE-23D6611D6097}"/>
          </ac:cxnSpMkLst>
        </pc:cxnChg>
        <pc:cxnChg chg="add mod">
          <ac:chgData name="Weiming Xu" userId="ba43331e-ba8a-4410-92ca-30d48a1091e6" providerId="ADAL" clId="{9917D7D2-9D73-4503-8F48-05E6AF0AF172}" dt="2023-03-29T16:06:58.438" v="11631" actId="13822"/>
          <ac:cxnSpMkLst>
            <pc:docMk/>
            <pc:sldMk cId="3291657487" sldId="262"/>
            <ac:cxnSpMk id="22" creationId="{D6749967-44D9-1F5A-0A66-88368A8455D4}"/>
          </ac:cxnSpMkLst>
        </pc:cxnChg>
        <pc:cxnChg chg="add mod">
          <ac:chgData name="Weiming Xu" userId="ba43331e-ba8a-4410-92ca-30d48a1091e6" providerId="ADAL" clId="{9917D7D2-9D73-4503-8F48-05E6AF0AF172}" dt="2023-03-29T16:07:08.415" v="11634" actId="14100"/>
          <ac:cxnSpMkLst>
            <pc:docMk/>
            <pc:sldMk cId="3291657487" sldId="262"/>
            <ac:cxnSpMk id="23" creationId="{4750B344-3976-4DD4-67BE-FA5B65F690FE}"/>
          </ac:cxnSpMkLst>
        </pc:cxnChg>
      </pc:sldChg>
      <pc:sldChg chg="addSp delSp modSp new mod">
        <pc:chgData name="Weiming Xu" userId="ba43331e-ba8a-4410-92ca-30d48a1091e6" providerId="ADAL" clId="{9917D7D2-9D73-4503-8F48-05E6AF0AF172}" dt="2023-03-28T22:33:54.894" v="8661" actId="20577"/>
        <pc:sldMkLst>
          <pc:docMk/>
          <pc:sldMk cId="3375336297" sldId="263"/>
        </pc:sldMkLst>
        <pc:spChg chg="add mod">
          <ac:chgData name="Weiming Xu" userId="ba43331e-ba8a-4410-92ca-30d48a1091e6" providerId="ADAL" clId="{9917D7D2-9D73-4503-8F48-05E6AF0AF172}" dt="2023-03-28T19:10:45.909" v="6291" actId="1076"/>
          <ac:spMkLst>
            <pc:docMk/>
            <pc:sldMk cId="3375336297" sldId="263"/>
            <ac:spMk id="2" creationId="{C63ACC0D-26D0-FA2B-0B4C-CCC216783D0A}"/>
          </ac:spMkLst>
        </pc:spChg>
        <pc:spChg chg="add del mod">
          <ac:chgData name="Weiming Xu" userId="ba43331e-ba8a-4410-92ca-30d48a1091e6" providerId="ADAL" clId="{9917D7D2-9D73-4503-8F48-05E6AF0AF172}" dt="2023-03-28T19:12:19.679" v="6425" actId="21"/>
          <ac:spMkLst>
            <pc:docMk/>
            <pc:sldMk cId="3375336297" sldId="263"/>
            <ac:spMk id="3" creationId="{14C77EFE-893B-46B8-160B-4CA9B195A939}"/>
          </ac:spMkLst>
        </pc:spChg>
        <pc:spChg chg="add mod">
          <ac:chgData name="Weiming Xu" userId="ba43331e-ba8a-4410-92ca-30d48a1091e6" providerId="ADAL" clId="{9917D7D2-9D73-4503-8F48-05E6AF0AF172}" dt="2023-03-28T19:11:19.237" v="6319" actId="1038"/>
          <ac:spMkLst>
            <pc:docMk/>
            <pc:sldMk cId="3375336297" sldId="263"/>
            <ac:spMk id="4" creationId="{EE1375EE-2699-EDEE-ADC2-981DA43FAE54}"/>
          </ac:spMkLst>
        </pc:spChg>
        <pc:spChg chg="add mod">
          <ac:chgData name="Weiming Xu" userId="ba43331e-ba8a-4410-92ca-30d48a1091e6" providerId="ADAL" clId="{9917D7D2-9D73-4503-8F48-05E6AF0AF172}" dt="2023-03-28T19:10:45.909" v="6291" actId="1076"/>
          <ac:spMkLst>
            <pc:docMk/>
            <pc:sldMk cId="3375336297" sldId="263"/>
            <ac:spMk id="6" creationId="{79AD6DCD-F571-D599-A83E-D63E324A60C7}"/>
          </ac:spMkLst>
        </pc:spChg>
        <pc:spChg chg="add mod">
          <ac:chgData name="Weiming Xu" userId="ba43331e-ba8a-4410-92ca-30d48a1091e6" providerId="ADAL" clId="{9917D7D2-9D73-4503-8F48-05E6AF0AF172}" dt="2023-03-28T19:14:18.585" v="6619" actId="20577"/>
          <ac:spMkLst>
            <pc:docMk/>
            <pc:sldMk cId="3375336297" sldId="263"/>
            <ac:spMk id="7" creationId="{670D6ACC-894E-C5F0-EAA9-55AF576B7FD0}"/>
          </ac:spMkLst>
        </pc:spChg>
        <pc:spChg chg="add mod">
          <ac:chgData name="Weiming Xu" userId="ba43331e-ba8a-4410-92ca-30d48a1091e6" providerId="ADAL" clId="{9917D7D2-9D73-4503-8F48-05E6AF0AF172}" dt="2023-03-28T19:12:29.764" v="6430" actId="1076"/>
          <ac:spMkLst>
            <pc:docMk/>
            <pc:sldMk cId="3375336297" sldId="263"/>
            <ac:spMk id="10" creationId="{122690AF-19BA-8036-860C-E773211C17D6}"/>
          </ac:spMkLst>
        </pc:spChg>
        <pc:spChg chg="add mod">
          <ac:chgData name="Weiming Xu" userId="ba43331e-ba8a-4410-92ca-30d48a1091e6" providerId="ADAL" clId="{9917D7D2-9D73-4503-8F48-05E6AF0AF172}" dt="2023-03-28T19:18:25.264" v="7041" actId="1076"/>
          <ac:spMkLst>
            <pc:docMk/>
            <pc:sldMk cId="3375336297" sldId="263"/>
            <ac:spMk id="11" creationId="{C16361E3-0221-F807-68F0-FBE5A7F201DC}"/>
          </ac:spMkLst>
        </pc:spChg>
        <pc:spChg chg="add mod">
          <ac:chgData name="Weiming Xu" userId="ba43331e-ba8a-4410-92ca-30d48a1091e6" providerId="ADAL" clId="{9917D7D2-9D73-4503-8F48-05E6AF0AF172}" dt="2023-03-28T19:18:27.093" v="7042" actId="1076"/>
          <ac:spMkLst>
            <pc:docMk/>
            <pc:sldMk cId="3375336297" sldId="263"/>
            <ac:spMk id="12" creationId="{46A4F61C-431D-749C-B00A-BBEC80AC561E}"/>
          </ac:spMkLst>
        </pc:spChg>
        <pc:spChg chg="add mod">
          <ac:chgData name="Weiming Xu" userId="ba43331e-ba8a-4410-92ca-30d48a1091e6" providerId="ADAL" clId="{9917D7D2-9D73-4503-8F48-05E6AF0AF172}" dt="2023-03-28T22:33:54.894" v="8661" actId="20577"/>
          <ac:spMkLst>
            <pc:docMk/>
            <pc:sldMk cId="3375336297" sldId="263"/>
            <ac:spMk id="14" creationId="{F48B7AD9-5616-E3EC-0AA1-DED16D99EF1E}"/>
          </ac:spMkLst>
        </pc:spChg>
        <pc:spChg chg="add mod">
          <ac:chgData name="Weiming Xu" userId="ba43331e-ba8a-4410-92ca-30d48a1091e6" providerId="ADAL" clId="{9917D7D2-9D73-4503-8F48-05E6AF0AF172}" dt="2023-03-28T22:29:34.321" v="8315" actId="14100"/>
          <ac:spMkLst>
            <pc:docMk/>
            <pc:sldMk cId="3375336297" sldId="263"/>
            <ac:spMk id="17" creationId="{62C285A8-0801-2807-8CC2-B5F3444DF4C4}"/>
          </ac:spMkLst>
        </pc:spChg>
        <pc:spChg chg="add mod">
          <ac:chgData name="Weiming Xu" userId="ba43331e-ba8a-4410-92ca-30d48a1091e6" providerId="ADAL" clId="{9917D7D2-9D73-4503-8F48-05E6AF0AF172}" dt="2023-03-28T19:21:35.020" v="7189" actId="20577"/>
          <ac:spMkLst>
            <pc:docMk/>
            <pc:sldMk cId="3375336297" sldId="263"/>
            <ac:spMk id="19" creationId="{1AFE65DD-88D2-9A59-E0F3-C697DD3881FC}"/>
          </ac:spMkLst>
        </pc:spChg>
        <pc:picChg chg="add del mod">
          <ac:chgData name="Weiming Xu" userId="ba43331e-ba8a-4410-92ca-30d48a1091e6" providerId="ADAL" clId="{9917D7D2-9D73-4503-8F48-05E6AF0AF172}" dt="2023-03-16T08:40:38.975" v="3165" actId="478"/>
          <ac:picMkLst>
            <pc:docMk/>
            <pc:sldMk cId="3375336297" sldId="263"/>
            <ac:picMk id="3" creationId="{5D76E6D3-3F30-FBB6-B46B-246D94D97474}"/>
          </ac:picMkLst>
        </pc:picChg>
        <pc:picChg chg="add mod">
          <ac:chgData name="Weiming Xu" userId="ba43331e-ba8a-4410-92ca-30d48a1091e6" providerId="ADAL" clId="{9917D7D2-9D73-4503-8F48-05E6AF0AF172}" dt="2023-03-28T19:10:58.797" v="6294" actId="1076"/>
          <ac:picMkLst>
            <pc:docMk/>
            <pc:sldMk cId="3375336297" sldId="263"/>
            <ac:picMk id="5" creationId="{4C030324-B973-3A44-74E0-AF249E83156B}"/>
          </ac:picMkLst>
        </pc:picChg>
        <pc:picChg chg="add mod">
          <ac:chgData name="Weiming Xu" userId="ba43331e-ba8a-4410-92ca-30d48a1091e6" providerId="ADAL" clId="{9917D7D2-9D73-4503-8F48-05E6AF0AF172}" dt="2023-03-28T19:12:32.184" v="6431" actId="1076"/>
          <ac:picMkLst>
            <pc:docMk/>
            <pc:sldMk cId="3375336297" sldId="263"/>
            <ac:picMk id="9" creationId="{5F1A0A26-1FA2-8722-AAFA-2873F6AA654A}"/>
          </ac:picMkLst>
        </pc:picChg>
        <pc:picChg chg="add del mod">
          <ac:chgData name="Weiming Xu" userId="ba43331e-ba8a-4410-92ca-30d48a1091e6" providerId="ADAL" clId="{9917D7D2-9D73-4503-8F48-05E6AF0AF172}" dt="2023-03-28T22:32:43.395" v="8532" actId="478"/>
          <ac:picMkLst>
            <pc:docMk/>
            <pc:sldMk cId="3375336297" sldId="263"/>
            <ac:picMk id="13" creationId="{4A633B1C-F6EE-E65A-3650-BE3C07F5ECAA}"/>
          </ac:picMkLst>
        </pc:picChg>
        <pc:picChg chg="add del mod">
          <ac:chgData name="Weiming Xu" userId="ba43331e-ba8a-4410-92ca-30d48a1091e6" providerId="ADAL" clId="{9917D7D2-9D73-4503-8F48-05E6AF0AF172}" dt="2023-03-28T19:16:54.119" v="6788" actId="22"/>
          <ac:picMkLst>
            <pc:docMk/>
            <pc:sldMk cId="3375336297" sldId="263"/>
            <ac:picMk id="14" creationId="{FD229E70-6CD8-3283-BD4C-5410D4291981}"/>
          </ac:picMkLst>
        </pc:picChg>
        <pc:picChg chg="add mod">
          <ac:chgData name="Weiming Xu" userId="ba43331e-ba8a-4410-92ca-30d48a1091e6" providerId="ADAL" clId="{9917D7D2-9D73-4503-8F48-05E6AF0AF172}" dt="2023-03-28T19:18:29.005" v="7043" actId="1076"/>
          <ac:picMkLst>
            <pc:docMk/>
            <pc:sldMk cId="3375336297" sldId="263"/>
            <ac:picMk id="16" creationId="{0EA3598D-AC4D-2918-6D3E-9A582E596632}"/>
          </ac:picMkLst>
        </pc:picChg>
        <pc:picChg chg="add mod">
          <ac:chgData name="Weiming Xu" userId="ba43331e-ba8a-4410-92ca-30d48a1091e6" providerId="ADAL" clId="{9917D7D2-9D73-4503-8F48-05E6AF0AF172}" dt="2023-03-28T22:32:45.571" v="8533" actId="1076"/>
          <ac:picMkLst>
            <pc:docMk/>
            <pc:sldMk cId="3375336297" sldId="263"/>
            <ac:picMk id="18" creationId="{D7DB9BC3-62AA-F88D-D52B-BDC4FDC4B8A8}"/>
          </ac:picMkLst>
        </pc:picChg>
        <pc:cxnChg chg="add mod">
          <ac:chgData name="Weiming Xu" userId="ba43331e-ba8a-4410-92ca-30d48a1091e6" providerId="ADAL" clId="{9917D7D2-9D73-4503-8F48-05E6AF0AF172}" dt="2023-03-28T19:11:13.842" v="6305" actId="1037"/>
          <ac:cxnSpMkLst>
            <pc:docMk/>
            <pc:sldMk cId="3375336297" sldId="263"/>
            <ac:cxnSpMk id="8" creationId="{7B027C7D-D6AA-0EF0-2AEF-C850874190CE}"/>
          </ac:cxnSpMkLst>
        </pc:cxnChg>
        <pc:cxnChg chg="add del mod">
          <ac:chgData name="Weiming Xu" userId="ba43331e-ba8a-4410-92ca-30d48a1091e6" providerId="ADAL" clId="{9917D7D2-9D73-4503-8F48-05E6AF0AF172}" dt="2023-03-28T19:21:18.568" v="7179"/>
          <ac:cxnSpMkLst>
            <pc:docMk/>
            <pc:sldMk cId="3375336297" sldId="263"/>
            <ac:cxnSpMk id="18" creationId="{888858C7-E052-FBAA-D357-B296B67A4C63}"/>
          </ac:cxnSpMkLst>
        </pc:cxnChg>
      </pc:sldChg>
      <pc:sldChg chg="new del">
        <pc:chgData name="Weiming Xu" userId="ba43331e-ba8a-4410-92ca-30d48a1091e6" providerId="ADAL" clId="{9917D7D2-9D73-4503-8F48-05E6AF0AF172}" dt="2023-03-16T13:07:05.145" v="3225" actId="2696"/>
        <pc:sldMkLst>
          <pc:docMk/>
          <pc:sldMk cId="1960684962" sldId="264"/>
        </pc:sldMkLst>
      </pc:sldChg>
      <pc:sldChg chg="addSp delSp modSp new mod">
        <pc:chgData name="Weiming Xu" userId="ba43331e-ba8a-4410-92ca-30d48a1091e6" providerId="ADAL" clId="{9917D7D2-9D73-4503-8F48-05E6AF0AF172}" dt="2023-03-28T17:38:41.394" v="3456" actId="1035"/>
        <pc:sldMkLst>
          <pc:docMk/>
          <pc:sldMk cId="4286856699" sldId="264"/>
        </pc:sldMkLst>
        <pc:picChg chg="add mod">
          <ac:chgData name="Weiming Xu" userId="ba43331e-ba8a-4410-92ca-30d48a1091e6" providerId="ADAL" clId="{9917D7D2-9D73-4503-8F48-05E6AF0AF172}" dt="2023-03-28T17:17:09.689" v="3267" actId="14100"/>
          <ac:picMkLst>
            <pc:docMk/>
            <pc:sldMk cId="4286856699" sldId="264"/>
            <ac:picMk id="3" creationId="{219AB7C4-4437-9128-416F-702E1CF2CD39}"/>
          </ac:picMkLst>
        </pc:picChg>
        <pc:picChg chg="add mod modCrop">
          <ac:chgData name="Weiming Xu" userId="ba43331e-ba8a-4410-92ca-30d48a1091e6" providerId="ADAL" clId="{9917D7D2-9D73-4503-8F48-05E6AF0AF172}" dt="2023-03-28T17:18:35.291" v="3273" actId="1076"/>
          <ac:picMkLst>
            <pc:docMk/>
            <pc:sldMk cId="4286856699" sldId="264"/>
            <ac:picMk id="5" creationId="{B94AB9FE-93E8-2DB7-F0DF-32A8DD38F7D7}"/>
          </ac:picMkLst>
        </pc:picChg>
        <pc:picChg chg="add mod modCrop">
          <ac:chgData name="Weiming Xu" userId="ba43331e-ba8a-4410-92ca-30d48a1091e6" providerId="ADAL" clId="{9917D7D2-9D73-4503-8F48-05E6AF0AF172}" dt="2023-03-28T17:19:36.547" v="3283" actId="732"/>
          <ac:picMkLst>
            <pc:docMk/>
            <pc:sldMk cId="4286856699" sldId="264"/>
            <ac:picMk id="7" creationId="{63021CF6-ED83-004F-ED97-D2279043162D}"/>
          </ac:picMkLst>
        </pc:picChg>
        <pc:picChg chg="add mod modCrop">
          <ac:chgData name="Weiming Xu" userId="ba43331e-ba8a-4410-92ca-30d48a1091e6" providerId="ADAL" clId="{9917D7D2-9D73-4503-8F48-05E6AF0AF172}" dt="2023-03-28T17:23:05.483" v="3313" actId="1076"/>
          <ac:picMkLst>
            <pc:docMk/>
            <pc:sldMk cId="4286856699" sldId="264"/>
            <ac:picMk id="8" creationId="{17581887-F27D-776C-7AF9-FE0D939CD35A}"/>
          </ac:picMkLst>
        </pc:picChg>
        <pc:picChg chg="add mod">
          <ac:chgData name="Weiming Xu" userId="ba43331e-ba8a-4410-92ca-30d48a1091e6" providerId="ADAL" clId="{9917D7D2-9D73-4503-8F48-05E6AF0AF172}" dt="2023-03-28T17:23:05.483" v="3313" actId="1076"/>
          <ac:picMkLst>
            <pc:docMk/>
            <pc:sldMk cId="4286856699" sldId="264"/>
            <ac:picMk id="12" creationId="{FC423461-8320-76DB-CDA5-465D9C849434}"/>
          </ac:picMkLst>
        </pc:picChg>
        <pc:picChg chg="add mod">
          <ac:chgData name="Weiming Xu" userId="ba43331e-ba8a-4410-92ca-30d48a1091e6" providerId="ADAL" clId="{9917D7D2-9D73-4503-8F48-05E6AF0AF172}" dt="2023-03-28T17:27:26.780" v="3345" actId="1076"/>
          <ac:picMkLst>
            <pc:docMk/>
            <pc:sldMk cId="4286856699" sldId="264"/>
            <ac:picMk id="22" creationId="{F7554020-31C3-A944-7889-1FE4CDD0FF07}"/>
          </ac:picMkLst>
        </pc:picChg>
        <pc:picChg chg="add mod modCrop">
          <ac:chgData name="Weiming Xu" userId="ba43331e-ba8a-4410-92ca-30d48a1091e6" providerId="ADAL" clId="{9917D7D2-9D73-4503-8F48-05E6AF0AF172}" dt="2023-03-28T17:27:26.780" v="3345" actId="1076"/>
          <ac:picMkLst>
            <pc:docMk/>
            <pc:sldMk cId="4286856699" sldId="264"/>
            <ac:picMk id="24" creationId="{8120B31B-88AD-345B-8EFF-3CA59E6E6148}"/>
          </ac:picMkLst>
        </pc:picChg>
        <pc:picChg chg="add mod modCrop">
          <ac:chgData name="Weiming Xu" userId="ba43331e-ba8a-4410-92ca-30d48a1091e6" providerId="ADAL" clId="{9917D7D2-9D73-4503-8F48-05E6AF0AF172}" dt="2023-03-28T17:27:34.095" v="3348" actId="1076"/>
          <ac:picMkLst>
            <pc:docMk/>
            <pc:sldMk cId="4286856699" sldId="264"/>
            <ac:picMk id="25" creationId="{262B19DE-BC06-96CE-5CF4-66279D2E4046}"/>
          </ac:picMkLst>
        </pc:picChg>
        <pc:picChg chg="add mod">
          <ac:chgData name="Weiming Xu" userId="ba43331e-ba8a-4410-92ca-30d48a1091e6" providerId="ADAL" clId="{9917D7D2-9D73-4503-8F48-05E6AF0AF172}" dt="2023-03-28T17:28:57.375" v="3355" actId="1076"/>
          <ac:picMkLst>
            <pc:docMk/>
            <pc:sldMk cId="4286856699" sldId="264"/>
            <ac:picMk id="28" creationId="{073E0B7E-E380-E9E1-83FA-6791FF789EF9}"/>
          </ac:picMkLst>
        </pc:picChg>
        <pc:picChg chg="add mod modCrop">
          <ac:chgData name="Weiming Xu" userId="ba43331e-ba8a-4410-92ca-30d48a1091e6" providerId="ADAL" clId="{9917D7D2-9D73-4503-8F48-05E6AF0AF172}" dt="2023-03-28T17:34:10.744" v="3379" actId="732"/>
          <ac:picMkLst>
            <pc:docMk/>
            <pc:sldMk cId="4286856699" sldId="264"/>
            <ac:picMk id="30" creationId="{3F7D9FA1-3920-DB8C-AB85-9EE513898709}"/>
          </ac:picMkLst>
        </pc:picChg>
        <pc:picChg chg="add mod">
          <ac:chgData name="Weiming Xu" userId="ba43331e-ba8a-4410-92ca-30d48a1091e6" providerId="ADAL" clId="{9917D7D2-9D73-4503-8F48-05E6AF0AF172}" dt="2023-03-28T17:34:49.027" v="3388" actId="1076"/>
          <ac:picMkLst>
            <pc:docMk/>
            <pc:sldMk cId="4286856699" sldId="264"/>
            <ac:picMk id="32" creationId="{46BB9A68-3176-C56B-031F-F85FDB2C7380}"/>
          </ac:picMkLst>
        </pc:picChg>
        <pc:picChg chg="add del mod">
          <ac:chgData name="Weiming Xu" userId="ba43331e-ba8a-4410-92ca-30d48a1091e6" providerId="ADAL" clId="{9917D7D2-9D73-4503-8F48-05E6AF0AF172}" dt="2023-03-28T17:36:07.142" v="3405" actId="478"/>
          <ac:picMkLst>
            <pc:docMk/>
            <pc:sldMk cId="4286856699" sldId="264"/>
            <ac:picMk id="34" creationId="{D7E72C1F-E5B4-924A-EC13-1A59BE5828DF}"/>
          </ac:picMkLst>
        </pc:picChg>
        <pc:picChg chg="add del mod">
          <ac:chgData name="Weiming Xu" userId="ba43331e-ba8a-4410-92ca-30d48a1091e6" providerId="ADAL" clId="{9917D7D2-9D73-4503-8F48-05E6AF0AF172}" dt="2023-03-28T17:36:07.142" v="3405" actId="478"/>
          <ac:picMkLst>
            <pc:docMk/>
            <pc:sldMk cId="4286856699" sldId="264"/>
            <ac:picMk id="36" creationId="{C0337F6A-8801-939F-2937-7DF3E7A78E51}"/>
          </ac:picMkLst>
        </pc:picChg>
        <pc:picChg chg="add del mod">
          <ac:chgData name="Weiming Xu" userId="ba43331e-ba8a-4410-92ca-30d48a1091e6" providerId="ADAL" clId="{9917D7D2-9D73-4503-8F48-05E6AF0AF172}" dt="2023-03-28T17:36:07.142" v="3405" actId="478"/>
          <ac:picMkLst>
            <pc:docMk/>
            <pc:sldMk cId="4286856699" sldId="264"/>
            <ac:picMk id="38" creationId="{76F9388D-80C3-FFDA-6166-44FF695ACF32}"/>
          </ac:picMkLst>
        </pc:picChg>
        <pc:picChg chg="add del mod">
          <ac:chgData name="Weiming Xu" userId="ba43331e-ba8a-4410-92ca-30d48a1091e6" providerId="ADAL" clId="{9917D7D2-9D73-4503-8F48-05E6AF0AF172}" dt="2023-03-28T17:36:07.142" v="3405" actId="478"/>
          <ac:picMkLst>
            <pc:docMk/>
            <pc:sldMk cId="4286856699" sldId="264"/>
            <ac:picMk id="40" creationId="{300046A6-53E8-67A4-31E3-E3F92E1BB948}"/>
          </ac:picMkLst>
        </pc:picChg>
        <pc:picChg chg="add del mod">
          <ac:chgData name="Weiming Xu" userId="ba43331e-ba8a-4410-92ca-30d48a1091e6" providerId="ADAL" clId="{9917D7D2-9D73-4503-8F48-05E6AF0AF172}" dt="2023-03-28T17:36:07.142" v="3405" actId="478"/>
          <ac:picMkLst>
            <pc:docMk/>
            <pc:sldMk cId="4286856699" sldId="264"/>
            <ac:picMk id="42" creationId="{6F4A188B-96BD-D8A8-747A-97C2069D1AC5}"/>
          </ac:picMkLst>
        </pc:picChg>
        <pc:picChg chg="add del mod">
          <ac:chgData name="Weiming Xu" userId="ba43331e-ba8a-4410-92ca-30d48a1091e6" providerId="ADAL" clId="{9917D7D2-9D73-4503-8F48-05E6AF0AF172}" dt="2023-03-28T17:36:07.142" v="3405" actId="478"/>
          <ac:picMkLst>
            <pc:docMk/>
            <pc:sldMk cId="4286856699" sldId="264"/>
            <ac:picMk id="44" creationId="{E48EBB92-C546-E47D-17FF-421856B363F3}"/>
          </ac:picMkLst>
        </pc:picChg>
        <pc:picChg chg="add del mod">
          <ac:chgData name="Weiming Xu" userId="ba43331e-ba8a-4410-92ca-30d48a1091e6" providerId="ADAL" clId="{9917D7D2-9D73-4503-8F48-05E6AF0AF172}" dt="2023-03-28T17:36:07.142" v="3405" actId="478"/>
          <ac:picMkLst>
            <pc:docMk/>
            <pc:sldMk cId="4286856699" sldId="264"/>
            <ac:picMk id="46" creationId="{EF03D9CF-ACAD-2658-F74C-BE9A5CBE2F5A}"/>
          </ac:picMkLst>
        </pc:picChg>
        <pc:picChg chg="add mod modCrop">
          <ac:chgData name="Weiming Xu" userId="ba43331e-ba8a-4410-92ca-30d48a1091e6" providerId="ADAL" clId="{9917D7D2-9D73-4503-8F48-05E6AF0AF172}" dt="2023-03-28T17:34:34.588" v="3384" actId="1076"/>
          <ac:picMkLst>
            <pc:docMk/>
            <pc:sldMk cId="4286856699" sldId="264"/>
            <ac:picMk id="47" creationId="{85D7B044-650C-9DC6-687C-DE52ABA15CCA}"/>
          </ac:picMkLst>
        </pc:picChg>
        <pc:picChg chg="add mod modCrop">
          <ac:chgData name="Weiming Xu" userId="ba43331e-ba8a-4410-92ca-30d48a1091e6" providerId="ADAL" clId="{9917D7D2-9D73-4503-8F48-05E6AF0AF172}" dt="2023-03-28T17:36:42.161" v="3415" actId="732"/>
          <ac:picMkLst>
            <pc:docMk/>
            <pc:sldMk cId="4286856699" sldId="264"/>
            <ac:picMk id="49" creationId="{8090F2A9-163D-BCD1-9936-258A2CAD194D}"/>
          </ac:picMkLst>
        </pc:picChg>
        <pc:picChg chg="add mod modCrop">
          <ac:chgData name="Weiming Xu" userId="ba43331e-ba8a-4410-92ca-30d48a1091e6" providerId="ADAL" clId="{9917D7D2-9D73-4503-8F48-05E6AF0AF172}" dt="2023-03-28T17:37:08.149" v="3420" actId="1076"/>
          <ac:picMkLst>
            <pc:docMk/>
            <pc:sldMk cId="4286856699" sldId="264"/>
            <ac:picMk id="50" creationId="{D10DB61D-A6B9-20D3-7BAB-83549192D58F}"/>
          </ac:picMkLst>
        </pc:picChg>
        <pc:picChg chg="add mod">
          <ac:chgData name="Weiming Xu" userId="ba43331e-ba8a-4410-92ca-30d48a1091e6" providerId="ADAL" clId="{9917D7D2-9D73-4503-8F48-05E6AF0AF172}" dt="2023-03-28T17:37:49.708" v="3432" actId="1035"/>
          <ac:picMkLst>
            <pc:docMk/>
            <pc:sldMk cId="4286856699" sldId="264"/>
            <ac:picMk id="53" creationId="{C15F5A6D-DEC7-4F07-EC44-5EA96CA41AD7}"/>
          </ac:picMkLst>
        </pc:picChg>
        <pc:picChg chg="add mod">
          <ac:chgData name="Weiming Xu" userId="ba43331e-ba8a-4410-92ca-30d48a1091e6" providerId="ADAL" clId="{9917D7D2-9D73-4503-8F48-05E6AF0AF172}" dt="2023-03-28T17:38:41.394" v="3456" actId="1035"/>
          <ac:picMkLst>
            <pc:docMk/>
            <pc:sldMk cId="4286856699" sldId="264"/>
            <ac:picMk id="54" creationId="{BE155D7F-894C-F127-E165-BE026230E45D}"/>
          </ac:picMkLst>
        </pc:picChg>
        <pc:cxnChg chg="add del">
          <ac:chgData name="Weiming Xu" userId="ba43331e-ba8a-4410-92ca-30d48a1091e6" providerId="ADAL" clId="{9917D7D2-9D73-4503-8F48-05E6AF0AF172}" dt="2023-03-28T17:20:26.171" v="3290" actId="11529"/>
          <ac:cxnSpMkLst>
            <pc:docMk/>
            <pc:sldMk cId="4286856699" sldId="264"/>
            <ac:cxnSpMk id="10" creationId="{47EFDA1F-0312-5333-35A1-E50629CAED0C}"/>
          </ac:cxnSpMkLst>
        </pc:cxnChg>
        <pc:cxnChg chg="add mod">
          <ac:chgData name="Weiming Xu" userId="ba43331e-ba8a-4410-92ca-30d48a1091e6" providerId="ADAL" clId="{9917D7D2-9D73-4503-8F48-05E6AF0AF172}" dt="2023-03-28T17:22:31.130" v="3305" actId="13822"/>
          <ac:cxnSpMkLst>
            <pc:docMk/>
            <pc:sldMk cId="4286856699" sldId="264"/>
            <ac:cxnSpMk id="14" creationId="{2CF77ED5-5098-9E65-9136-8B54D0996DB4}"/>
          </ac:cxnSpMkLst>
        </pc:cxnChg>
        <pc:cxnChg chg="add mod">
          <ac:chgData name="Weiming Xu" userId="ba43331e-ba8a-4410-92ca-30d48a1091e6" providerId="ADAL" clId="{9917D7D2-9D73-4503-8F48-05E6AF0AF172}" dt="2023-03-28T17:22:44.048" v="3308" actId="14100"/>
          <ac:cxnSpMkLst>
            <pc:docMk/>
            <pc:sldMk cId="4286856699" sldId="264"/>
            <ac:cxnSpMk id="15" creationId="{DC4CD7CA-360F-9C99-3973-118A7157F199}"/>
          </ac:cxnSpMkLst>
        </pc:cxnChg>
        <pc:cxnChg chg="add mod">
          <ac:chgData name="Weiming Xu" userId="ba43331e-ba8a-4410-92ca-30d48a1091e6" providerId="ADAL" clId="{9917D7D2-9D73-4503-8F48-05E6AF0AF172}" dt="2023-03-28T17:23:00.413" v="3310" actId="13822"/>
          <ac:cxnSpMkLst>
            <pc:docMk/>
            <pc:sldMk cId="4286856699" sldId="264"/>
            <ac:cxnSpMk id="18" creationId="{D5D376C6-C3D6-852A-2258-F3F06A045EFD}"/>
          </ac:cxnSpMkLst>
        </pc:cxnChg>
        <pc:cxnChg chg="add mod">
          <ac:chgData name="Weiming Xu" userId="ba43331e-ba8a-4410-92ca-30d48a1091e6" providerId="ADAL" clId="{9917D7D2-9D73-4503-8F48-05E6AF0AF172}" dt="2023-03-28T17:27:26.780" v="3345" actId="1076"/>
          <ac:cxnSpMkLst>
            <pc:docMk/>
            <pc:sldMk cId="4286856699" sldId="264"/>
            <ac:cxnSpMk id="20" creationId="{E1FABC53-4C27-34C8-595A-FA1B6EC00DEB}"/>
          </ac:cxnSpMkLst>
        </pc:cxnChg>
        <pc:cxnChg chg="add mod">
          <ac:chgData name="Weiming Xu" userId="ba43331e-ba8a-4410-92ca-30d48a1091e6" providerId="ADAL" clId="{9917D7D2-9D73-4503-8F48-05E6AF0AF172}" dt="2023-03-28T17:27:32.052" v="3347" actId="1076"/>
          <ac:cxnSpMkLst>
            <pc:docMk/>
            <pc:sldMk cId="4286856699" sldId="264"/>
            <ac:cxnSpMk id="26" creationId="{C731EDC2-8DF7-F99F-A115-B282B4759455}"/>
          </ac:cxnSpMkLst>
        </pc:cxnChg>
        <pc:cxnChg chg="add mod">
          <ac:chgData name="Weiming Xu" userId="ba43331e-ba8a-4410-92ca-30d48a1091e6" providerId="ADAL" clId="{9917D7D2-9D73-4503-8F48-05E6AF0AF172}" dt="2023-03-28T17:35:01.782" v="3391" actId="1076"/>
          <ac:cxnSpMkLst>
            <pc:docMk/>
            <pc:sldMk cId="4286856699" sldId="264"/>
            <ac:cxnSpMk id="48" creationId="{BA50F69F-FE5E-0EB0-2572-8B926715DE78}"/>
          </ac:cxnSpMkLst>
        </pc:cxnChg>
        <pc:cxnChg chg="add mod">
          <ac:chgData name="Weiming Xu" userId="ba43331e-ba8a-4410-92ca-30d48a1091e6" providerId="ADAL" clId="{9917D7D2-9D73-4503-8F48-05E6AF0AF172}" dt="2023-03-28T17:37:03.684" v="3419" actId="13822"/>
          <ac:cxnSpMkLst>
            <pc:docMk/>
            <pc:sldMk cId="4286856699" sldId="264"/>
            <ac:cxnSpMk id="52" creationId="{E0C48794-BA83-72C7-D247-EC7120BCEA6A}"/>
          </ac:cxnSpMkLst>
        </pc:cxnChg>
      </pc:sldChg>
      <pc:sldChg chg="new del">
        <pc:chgData name="Weiming Xu" userId="ba43331e-ba8a-4410-92ca-30d48a1091e6" providerId="ADAL" clId="{9917D7D2-9D73-4503-8F48-05E6AF0AF172}" dt="2023-03-16T13:07:08.098" v="3226" actId="2696"/>
        <pc:sldMkLst>
          <pc:docMk/>
          <pc:sldMk cId="2076588165" sldId="265"/>
        </pc:sldMkLst>
      </pc:sldChg>
      <pc:sldChg chg="addSp delSp modSp new mod">
        <pc:chgData name="Weiming Xu" userId="ba43331e-ba8a-4410-92ca-30d48a1091e6" providerId="ADAL" clId="{9917D7D2-9D73-4503-8F48-05E6AF0AF172}" dt="2023-03-28T23:00:23.989" v="10536" actId="1076"/>
        <pc:sldMkLst>
          <pc:docMk/>
          <pc:sldMk cId="3640877438" sldId="265"/>
        </pc:sldMkLst>
        <pc:spChg chg="add mod">
          <ac:chgData name="Weiming Xu" userId="ba43331e-ba8a-4410-92ca-30d48a1091e6" providerId="ADAL" clId="{9917D7D2-9D73-4503-8F48-05E6AF0AF172}" dt="2023-03-28T23:00:23.989" v="10536" actId="1076"/>
          <ac:spMkLst>
            <pc:docMk/>
            <pc:sldMk cId="3640877438" sldId="265"/>
            <ac:spMk id="18" creationId="{02CB1A6F-7E01-ABF6-507D-72FA22ED261A}"/>
          </ac:spMkLst>
        </pc:spChg>
        <pc:graphicFrameChg chg="mod">
          <ac:chgData name="Weiming Xu" userId="ba43331e-ba8a-4410-92ca-30d48a1091e6" providerId="ADAL" clId="{9917D7D2-9D73-4503-8F48-05E6AF0AF172}" dt="2023-03-28T18:40:30.777" v="3996" actId="1076"/>
          <ac:graphicFrameMkLst>
            <pc:docMk/>
            <pc:sldMk cId="3640877438" sldId="265"/>
            <ac:graphicFrameMk id="16" creationId="{9CD9F13E-DC5C-E6FE-4EFF-CDACD3081F2B}"/>
          </ac:graphicFrameMkLst>
        </pc:graphicFrameChg>
        <pc:picChg chg="add del mod">
          <ac:chgData name="Weiming Xu" userId="ba43331e-ba8a-4410-92ca-30d48a1091e6" providerId="ADAL" clId="{9917D7D2-9D73-4503-8F48-05E6AF0AF172}" dt="2023-03-28T17:36:20.715" v="3409" actId="21"/>
          <ac:picMkLst>
            <pc:docMk/>
            <pc:sldMk cId="3640877438" sldId="265"/>
            <ac:picMk id="2" creationId="{E434EC0C-1F07-F7B7-CB50-7AAAFF2418EB}"/>
          </ac:picMkLst>
        </pc:picChg>
        <pc:picChg chg="add del mod">
          <ac:chgData name="Weiming Xu" userId="ba43331e-ba8a-4410-92ca-30d48a1091e6" providerId="ADAL" clId="{9917D7D2-9D73-4503-8F48-05E6AF0AF172}" dt="2023-03-28T17:37:22.664" v="3423" actId="21"/>
          <ac:picMkLst>
            <pc:docMk/>
            <pc:sldMk cId="3640877438" sldId="265"/>
            <ac:picMk id="3" creationId="{25B73B8A-E7EB-790C-F21B-23D421761EB5}"/>
          </ac:picMkLst>
        </pc:picChg>
        <pc:picChg chg="add del mod">
          <ac:chgData name="Weiming Xu" userId="ba43331e-ba8a-4410-92ca-30d48a1091e6" providerId="ADAL" clId="{9917D7D2-9D73-4503-8F48-05E6AF0AF172}" dt="2023-03-28T17:38:34.363" v="3444" actId="21"/>
          <ac:picMkLst>
            <pc:docMk/>
            <pc:sldMk cId="3640877438" sldId="265"/>
            <ac:picMk id="4" creationId="{A65AA40D-E75B-1454-CA04-BD4EEC0A9263}"/>
          </ac:picMkLst>
        </pc:picChg>
        <pc:picChg chg="add mod">
          <ac:chgData name="Weiming Xu" userId="ba43331e-ba8a-4410-92ca-30d48a1091e6" providerId="ADAL" clId="{9917D7D2-9D73-4503-8F48-05E6AF0AF172}" dt="2023-03-28T17:39:07.728" v="3461" actId="1076"/>
          <ac:picMkLst>
            <pc:docMk/>
            <pc:sldMk cId="3640877438" sldId="265"/>
            <ac:picMk id="5" creationId="{EAD6F4CA-8DBB-8AB7-1056-9CC7F64BFF0C}"/>
          </ac:picMkLst>
        </pc:picChg>
        <pc:picChg chg="add mod">
          <ac:chgData name="Weiming Xu" userId="ba43331e-ba8a-4410-92ca-30d48a1091e6" providerId="ADAL" clId="{9917D7D2-9D73-4503-8F48-05E6AF0AF172}" dt="2023-03-28T17:39:07.728" v="3461" actId="1076"/>
          <ac:picMkLst>
            <pc:docMk/>
            <pc:sldMk cId="3640877438" sldId="265"/>
            <ac:picMk id="6" creationId="{9ED0CB00-B126-F93E-8E7F-A2CE89158867}"/>
          </ac:picMkLst>
        </pc:picChg>
        <pc:picChg chg="add mod">
          <ac:chgData name="Weiming Xu" userId="ba43331e-ba8a-4410-92ca-30d48a1091e6" providerId="ADAL" clId="{9917D7D2-9D73-4503-8F48-05E6AF0AF172}" dt="2023-03-28T17:39:22.893" v="3465" actId="1076"/>
          <ac:picMkLst>
            <pc:docMk/>
            <pc:sldMk cId="3640877438" sldId="265"/>
            <ac:picMk id="7" creationId="{2E393296-C185-13EA-5D95-5185FFDD12E8}"/>
          </ac:picMkLst>
        </pc:picChg>
        <pc:picChg chg="add mod">
          <ac:chgData name="Weiming Xu" userId="ba43331e-ba8a-4410-92ca-30d48a1091e6" providerId="ADAL" clId="{9917D7D2-9D73-4503-8F48-05E6AF0AF172}" dt="2023-03-28T17:39:22.893" v="3465" actId="1076"/>
          <ac:picMkLst>
            <pc:docMk/>
            <pc:sldMk cId="3640877438" sldId="265"/>
            <ac:picMk id="8" creationId="{47B313CE-6A41-1352-4FC3-9E7C487209F8}"/>
          </ac:picMkLst>
        </pc:picChg>
        <pc:picChg chg="add mod">
          <ac:chgData name="Weiming Xu" userId="ba43331e-ba8a-4410-92ca-30d48a1091e6" providerId="ADAL" clId="{9917D7D2-9D73-4503-8F48-05E6AF0AF172}" dt="2023-03-28T17:36:03.552" v="3403" actId="571"/>
          <ac:picMkLst>
            <pc:docMk/>
            <pc:sldMk cId="3640877438" sldId="265"/>
            <ac:picMk id="9" creationId="{C884A715-6872-DB06-2355-9F2993C8ED1F}"/>
          </ac:picMkLst>
        </pc:picChg>
        <pc:picChg chg="add mod">
          <ac:chgData name="Weiming Xu" userId="ba43331e-ba8a-4410-92ca-30d48a1091e6" providerId="ADAL" clId="{9917D7D2-9D73-4503-8F48-05E6AF0AF172}" dt="2023-03-28T17:36:03.552" v="3403" actId="571"/>
          <ac:picMkLst>
            <pc:docMk/>
            <pc:sldMk cId="3640877438" sldId="265"/>
            <ac:picMk id="10" creationId="{566384CA-FDD1-B0FE-9745-1BF237A9CE06}"/>
          </ac:picMkLst>
        </pc:picChg>
        <pc:picChg chg="add mod">
          <ac:chgData name="Weiming Xu" userId="ba43331e-ba8a-4410-92ca-30d48a1091e6" providerId="ADAL" clId="{9917D7D2-9D73-4503-8F48-05E6AF0AF172}" dt="2023-03-28T17:36:03.552" v="3403" actId="571"/>
          <ac:picMkLst>
            <pc:docMk/>
            <pc:sldMk cId="3640877438" sldId="265"/>
            <ac:picMk id="11" creationId="{69436215-C6F1-0477-B564-4A3B7FA7E649}"/>
          </ac:picMkLst>
        </pc:picChg>
        <pc:picChg chg="add mod">
          <ac:chgData name="Weiming Xu" userId="ba43331e-ba8a-4410-92ca-30d48a1091e6" providerId="ADAL" clId="{9917D7D2-9D73-4503-8F48-05E6AF0AF172}" dt="2023-03-28T17:36:03.552" v="3403" actId="571"/>
          <ac:picMkLst>
            <pc:docMk/>
            <pc:sldMk cId="3640877438" sldId="265"/>
            <ac:picMk id="12" creationId="{FBC7BEA0-2C61-149F-2D3C-E99C283590F1}"/>
          </ac:picMkLst>
        </pc:picChg>
        <pc:picChg chg="add mod">
          <ac:chgData name="Weiming Xu" userId="ba43331e-ba8a-4410-92ca-30d48a1091e6" providerId="ADAL" clId="{9917D7D2-9D73-4503-8F48-05E6AF0AF172}" dt="2023-03-28T17:36:03.552" v="3403" actId="571"/>
          <ac:picMkLst>
            <pc:docMk/>
            <pc:sldMk cId="3640877438" sldId="265"/>
            <ac:picMk id="13" creationId="{0164BB44-91E1-13C4-69EF-A62E1EF1524B}"/>
          </ac:picMkLst>
        </pc:picChg>
        <pc:cxnChg chg="add mod">
          <ac:chgData name="Weiming Xu" userId="ba43331e-ba8a-4410-92ca-30d48a1091e6" providerId="ADAL" clId="{9917D7D2-9D73-4503-8F48-05E6AF0AF172}" dt="2023-03-28T17:39:22.893" v="3465" actId="1076"/>
          <ac:cxnSpMkLst>
            <pc:docMk/>
            <pc:sldMk cId="3640877438" sldId="265"/>
            <ac:cxnSpMk id="15" creationId="{EE3DE07B-2A1F-4134-C9CC-816F684F6E53}"/>
          </ac:cxnSpMkLst>
        </pc:cxnChg>
        <pc:cxnChg chg="add mod">
          <ac:chgData name="Weiming Xu" userId="ba43331e-ba8a-4410-92ca-30d48a1091e6" providerId="ADAL" clId="{9917D7D2-9D73-4503-8F48-05E6AF0AF172}" dt="2023-03-28T19:00:35.723" v="5387" actId="1076"/>
          <ac:cxnSpMkLst>
            <pc:docMk/>
            <pc:sldMk cId="3640877438" sldId="265"/>
            <ac:cxnSpMk id="17" creationId="{CE0456F9-7FC6-A095-4387-769AAF54BAB7}"/>
          </ac:cxnSpMkLst>
        </pc:cxnChg>
      </pc:sldChg>
      <pc:sldChg chg="new del">
        <pc:chgData name="Weiming Xu" userId="ba43331e-ba8a-4410-92ca-30d48a1091e6" providerId="ADAL" clId="{9917D7D2-9D73-4503-8F48-05E6AF0AF172}" dt="2023-03-28T18:35:07.013" v="3983" actId="47"/>
        <pc:sldMkLst>
          <pc:docMk/>
          <pc:sldMk cId="122652660" sldId="266"/>
        </pc:sldMkLst>
      </pc:sldChg>
      <pc:sldChg chg="addSp delSp modSp new mod">
        <pc:chgData name="Weiming Xu" userId="ba43331e-ba8a-4410-92ca-30d48a1091e6" providerId="ADAL" clId="{9917D7D2-9D73-4503-8F48-05E6AF0AF172}" dt="2023-03-29T15:59:04.563" v="11107" actId="21"/>
        <pc:sldMkLst>
          <pc:docMk/>
          <pc:sldMk cId="1455121770" sldId="266"/>
        </pc:sldMkLst>
        <pc:spChg chg="add mod">
          <ac:chgData name="Weiming Xu" userId="ba43331e-ba8a-4410-92ca-30d48a1091e6" providerId="ADAL" clId="{9917D7D2-9D73-4503-8F48-05E6AF0AF172}" dt="2023-03-28T22:38:54.122" v="9143" actId="20577"/>
          <ac:spMkLst>
            <pc:docMk/>
            <pc:sldMk cId="1455121770" sldId="266"/>
            <ac:spMk id="2" creationId="{0FABEAD0-9AD2-5192-F7F7-736B09F26187}"/>
          </ac:spMkLst>
        </pc:spChg>
        <pc:spChg chg="add del mod">
          <ac:chgData name="Weiming Xu" userId="ba43331e-ba8a-4410-92ca-30d48a1091e6" providerId="ADAL" clId="{9917D7D2-9D73-4503-8F48-05E6AF0AF172}" dt="2023-03-28T22:36:36.782" v="8972" actId="21"/>
          <ac:spMkLst>
            <pc:docMk/>
            <pc:sldMk cId="1455121770" sldId="266"/>
            <ac:spMk id="3" creationId="{C50C5F5E-A1B4-9C3E-E632-3E936DF9929E}"/>
          </ac:spMkLst>
        </pc:spChg>
        <pc:spChg chg="add del mod">
          <ac:chgData name="Weiming Xu" userId="ba43331e-ba8a-4410-92ca-30d48a1091e6" providerId="ADAL" clId="{9917D7D2-9D73-4503-8F48-05E6AF0AF172}" dt="2023-03-28T22:36:36.782" v="8972" actId="21"/>
          <ac:spMkLst>
            <pc:docMk/>
            <pc:sldMk cId="1455121770" sldId="266"/>
            <ac:spMk id="5" creationId="{0DD593E4-A96B-FF11-A1BD-3D64E3F13C4C}"/>
          </ac:spMkLst>
        </pc:spChg>
        <pc:spChg chg="mod">
          <ac:chgData name="Weiming Xu" userId="ba43331e-ba8a-4410-92ca-30d48a1091e6" providerId="ADAL" clId="{9917D7D2-9D73-4503-8F48-05E6AF0AF172}" dt="2023-03-29T15:56:42.788" v="10889" actId="1076"/>
          <ac:spMkLst>
            <pc:docMk/>
            <pc:sldMk cId="1455121770" sldId="266"/>
            <ac:spMk id="5" creationId="{C7A45EF7-5B6E-301A-6C21-161974A316B0}"/>
          </ac:spMkLst>
        </pc:spChg>
        <pc:spChg chg="add del mod">
          <ac:chgData name="Weiming Xu" userId="ba43331e-ba8a-4410-92ca-30d48a1091e6" providerId="ADAL" clId="{9917D7D2-9D73-4503-8F48-05E6AF0AF172}" dt="2023-03-28T22:36:36.782" v="8972" actId="21"/>
          <ac:spMkLst>
            <pc:docMk/>
            <pc:sldMk cId="1455121770" sldId="266"/>
            <ac:spMk id="6" creationId="{0FAA8589-AB93-C1E1-89A1-38D48B480031}"/>
          </ac:spMkLst>
        </pc:spChg>
        <pc:spChg chg="mod">
          <ac:chgData name="Weiming Xu" userId="ba43331e-ba8a-4410-92ca-30d48a1091e6" providerId="ADAL" clId="{9917D7D2-9D73-4503-8F48-05E6AF0AF172}" dt="2023-03-29T15:56:55.089" v="10893" actId="1076"/>
          <ac:spMkLst>
            <pc:docMk/>
            <pc:sldMk cId="1455121770" sldId="266"/>
            <ac:spMk id="7" creationId="{14693BFA-D94C-E99A-9FED-510AAF8CA782}"/>
          </ac:spMkLst>
        </pc:spChg>
        <pc:spChg chg="mod">
          <ac:chgData name="Weiming Xu" userId="ba43331e-ba8a-4410-92ca-30d48a1091e6" providerId="ADAL" clId="{9917D7D2-9D73-4503-8F48-05E6AF0AF172}" dt="2023-03-29T15:56:42.788" v="10889" actId="1076"/>
          <ac:spMkLst>
            <pc:docMk/>
            <pc:sldMk cId="1455121770" sldId="266"/>
            <ac:spMk id="10" creationId="{0A5F143D-B489-000D-B9D0-32E2010B995E}"/>
          </ac:spMkLst>
        </pc:spChg>
        <pc:spChg chg="add del mod">
          <ac:chgData name="Weiming Xu" userId="ba43331e-ba8a-4410-92ca-30d48a1091e6" providerId="ADAL" clId="{9917D7D2-9D73-4503-8F48-05E6AF0AF172}" dt="2023-03-28T22:42:12.362" v="9157"/>
          <ac:spMkLst>
            <pc:docMk/>
            <pc:sldMk cId="1455121770" sldId="266"/>
            <ac:spMk id="12" creationId="{D75FD851-FC7D-2DAA-6E30-A365BE966152}"/>
          </ac:spMkLst>
        </pc:spChg>
        <pc:spChg chg="add mod">
          <ac:chgData name="Weiming Xu" userId="ba43331e-ba8a-4410-92ca-30d48a1091e6" providerId="ADAL" clId="{9917D7D2-9D73-4503-8F48-05E6AF0AF172}" dt="2023-03-28T22:48:43.834" v="9525" actId="1076"/>
          <ac:spMkLst>
            <pc:docMk/>
            <pc:sldMk cId="1455121770" sldId="266"/>
            <ac:spMk id="13" creationId="{E59FBDAC-FBAF-CFAF-0DCD-A9EBDA94F9C6}"/>
          </ac:spMkLst>
        </pc:spChg>
        <pc:spChg chg="add del mod">
          <ac:chgData name="Weiming Xu" userId="ba43331e-ba8a-4410-92ca-30d48a1091e6" providerId="ADAL" clId="{9917D7D2-9D73-4503-8F48-05E6AF0AF172}" dt="2023-03-29T15:49:37.201" v="10793" actId="478"/>
          <ac:spMkLst>
            <pc:docMk/>
            <pc:sldMk cId="1455121770" sldId="266"/>
            <ac:spMk id="16" creationId="{9F7D52DA-EBAE-484E-830B-B8D0D972F660}"/>
          </ac:spMkLst>
        </pc:spChg>
        <pc:spChg chg="add mod">
          <ac:chgData name="Weiming Xu" userId="ba43331e-ba8a-4410-92ca-30d48a1091e6" providerId="ADAL" clId="{9917D7D2-9D73-4503-8F48-05E6AF0AF172}" dt="2023-03-29T15:57:09.084" v="10899" actId="14100"/>
          <ac:spMkLst>
            <pc:docMk/>
            <pc:sldMk cId="1455121770" sldId="266"/>
            <ac:spMk id="26" creationId="{99BD0B33-2F75-1FC3-55DD-F1EF1C6C81B6}"/>
          </ac:spMkLst>
        </pc:spChg>
        <pc:spChg chg="add mod">
          <ac:chgData name="Weiming Xu" userId="ba43331e-ba8a-4410-92ca-30d48a1091e6" providerId="ADAL" clId="{9917D7D2-9D73-4503-8F48-05E6AF0AF172}" dt="2023-03-28T22:49:25.471" v="9588" actId="1076"/>
          <ac:spMkLst>
            <pc:docMk/>
            <pc:sldMk cId="1455121770" sldId="266"/>
            <ac:spMk id="28" creationId="{68D66E11-7029-F722-64EA-32550B1E57CC}"/>
          </ac:spMkLst>
        </pc:spChg>
        <pc:spChg chg="add mod">
          <ac:chgData name="Weiming Xu" userId="ba43331e-ba8a-4410-92ca-30d48a1091e6" providerId="ADAL" clId="{9917D7D2-9D73-4503-8F48-05E6AF0AF172}" dt="2023-03-28T22:50:37.112" v="9633" actId="1076"/>
          <ac:spMkLst>
            <pc:docMk/>
            <pc:sldMk cId="1455121770" sldId="266"/>
            <ac:spMk id="30" creationId="{4D0C94AE-B27F-8310-6782-ABFCE83DD24D}"/>
          </ac:spMkLst>
        </pc:spChg>
        <pc:spChg chg="add mod">
          <ac:chgData name="Weiming Xu" userId="ba43331e-ba8a-4410-92ca-30d48a1091e6" providerId="ADAL" clId="{9917D7D2-9D73-4503-8F48-05E6AF0AF172}" dt="2023-03-28T22:50:50.291" v="9641" actId="1076"/>
          <ac:spMkLst>
            <pc:docMk/>
            <pc:sldMk cId="1455121770" sldId="266"/>
            <ac:spMk id="31" creationId="{C7818B4D-07BF-CB4E-9194-A5BD1D1EAC51}"/>
          </ac:spMkLst>
        </pc:spChg>
        <pc:spChg chg="add mod">
          <ac:chgData name="Weiming Xu" userId="ba43331e-ba8a-4410-92ca-30d48a1091e6" providerId="ADAL" clId="{9917D7D2-9D73-4503-8F48-05E6AF0AF172}" dt="2023-03-28T22:50:53.766" v="9643" actId="1076"/>
          <ac:spMkLst>
            <pc:docMk/>
            <pc:sldMk cId="1455121770" sldId="266"/>
            <ac:spMk id="32" creationId="{ED8D21D9-C7E0-8359-CCC5-B419EC2B3FEC}"/>
          </ac:spMkLst>
        </pc:spChg>
        <pc:spChg chg="add del mod">
          <ac:chgData name="Weiming Xu" userId="ba43331e-ba8a-4410-92ca-30d48a1091e6" providerId="ADAL" clId="{9917D7D2-9D73-4503-8F48-05E6AF0AF172}" dt="2023-03-29T15:59:04.563" v="11107" actId="21"/>
          <ac:spMkLst>
            <pc:docMk/>
            <pc:sldMk cId="1455121770" sldId="266"/>
            <ac:spMk id="33" creationId="{F0BBDE95-EFAC-2FBD-6B19-A2EA812F5524}"/>
          </ac:spMkLst>
        </pc:spChg>
        <pc:spChg chg="add mod">
          <ac:chgData name="Weiming Xu" userId="ba43331e-ba8a-4410-92ca-30d48a1091e6" providerId="ADAL" clId="{9917D7D2-9D73-4503-8F48-05E6AF0AF172}" dt="2023-03-29T15:58:35.984" v="11106" actId="1076"/>
          <ac:spMkLst>
            <pc:docMk/>
            <pc:sldMk cId="1455121770" sldId="266"/>
            <ac:spMk id="38" creationId="{1CF719B4-30C2-EC3A-D4C2-68C93FE13A13}"/>
          </ac:spMkLst>
        </pc:spChg>
        <pc:graphicFrameChg chg="add del mod">
          <ac:chgData name="Weiming Xu" userId="ba43331e-ba8a-4410-92ca-30d48a1091e6" providerId="ADAL" clId="{9917D7D2-9D73-4503-8F48-05E6AF0AF172}" dt="2023-03-28T22:41:11.559" v="9145"/>
          <ac:graphicFrameMkLst>
            <pc:docMk/>
            <pc:sldMk cId="1455121770" sldId="266"/>
            <ac:graphicFrameMk id="7" creationId="{ABB45EBF-3A26-A30D-EC28-9D084D15BF28}"/>
          </ac:graphicFrameMkLst>
        </pc:graphicFrameChg>
        <pc:picChg chg="add del mod">
          <ac:chgData name="Weiming Xu" userId="ba43331e-ba8a-4410-92ca-30d48a1091e6" providerId="ADAL" clId="{9917D7D2-9D73-4503-8F48-05E6AF0AF172}" dt="2023-03-28T22:36:36.782" v="8972" actId="21"/>
          <ac:picMkLst>
            <pc:docMk/>
            <pc:sldMk cId="1455121770" sldId="266"/>
            <ac:picMk id="4" creationId="{57C1E5B8-64BF-12E7-498D-046A7E39B87D}"/>
          </ac:picMkLst>
        </pc:picChg>
        <pc:picChg chg="mod">
          <ac:chgData name="Weiming Xu" userId="ba43331e-ba8a-4410-92ca-30d48a1091e6" providerId="ADAL" clId="{9917D7D2-9D73-4503-8F48-05E6AF0AF172}" dt="2023-03-29T15:57:01.166" v="10896" actId="1076"/>
          <ac:picMkLst>
            <pc:docMk/>
            <pc:sldMk cId="1455121770" sldId="266"/>
            <ac:picMk id="8" creationId="{7F3713DC-54AB-F18A-27BB-891490C9E53D}"/>
          </ac:picMkLst>
        </pc:picChg>
        <pc:picChg chg="add mod">
          <ac:chgData name="Weiming Xu" userId="ba43331e-ba8a-4410-92ca-30d48a1091e6" providerId="ADAL" clId="{9917D7D2-9D73-4503-8F48-05E6AF0AF172}" dt="2023-03-28T22:48:43.834" v="9525" actId="1076"/>
          <ac:picMkLst>
            <pc:docMk/>
            <pc:sldMk cId="1455121770" sldId="266"/>
            <ac:picMk id="9" creationId="{DFB31C12-9331-16FB-34EF-46525F8D90D0}"/>
          </ac:picMkLst>
        </pc:picChg>
        <pc:picChg chg="add mod">
          <ac:chgData name="Weiming Xu" userId="ba43331e-ba8a-4410-92ca-30d48a1091e6" providerId="ADAL" clId="{9917D7D2-9D73-4503-8F48-05E6AF0AF172}" dt="2023-03-28T22:48:43.834" v="9525" actId="1076"/>
          <ac:picMkLst>
            <pc:docMk/>
            <pc:sldMk cId="1455121770" sldId="266"/>
            <ac:picMk id="11" creationId="{D5EB7AB0-7FBC-3E82-36C8-5B8BF237692B}"/>
          </ac:picMkLst>
        </pc:picChg>
        <pc:picChg chg="del mod">
          <ac:chgData name="Weiming Xu" userId="ba43331e-ba8a-4410-92ca-30d48a1091e6" providerId="ADAL" clId="{9917D7D2-9D73-4503-8F48-05E6AF0AF172}" dt="2023-03-29T15:49:39.151" v="10794" actId="478"/>
          <ac:picMkLst>
            <pc:docMk/>
            <pc:sldMk cId="1455121770" sldId="266"/>
            <ac:picMk id="12" creationId="{157A260A-6A08-88F3-2ED7-356D8FA8DD85}"/>
          </ac:picMkLst>
        </pc:picChg>
        <pc:picChg chg="add mod modCrop">
          <ac:chgData name="Weiming Xu" userId="ba43331e-ba8a-4410-92ca-30d48a1091e6" providerId="ADAL" clId="{9917D7D2-9D73-4503-8F48-05E6AF0AF172}" dt="2023-03-28T22:48:43.834" v="9525" actId="1076"/>
          <ac:picMkLst>
            <pc:docMk/>
            <pc:sldMk cId="1455121770" sldId="266"/>
            <ac:picMk id="17" creationId="{8C8AEE38-103F-30E5-9CBE-732F3DCD0DBD}"/>
          </ac:picMkLst>
        </pc:picChg>
        <pc:picChg chg="add mod modCrop">
          <ac:chgData name="Weiming Xu" userId="ba43331e-ba8a-4410-92ca-30d48a1091e6" providerId="ADAL" clId="{9917D7D2-9D73-4503-8F48-05E6AF0AF172}" dt="2023-03-28T22:48:43.834" v="9525" actId="1076"/>
          <ac:picMkLst>
            <pc:docMk/>
            <pc:sldMk cId="1455121770" sldId="266"/>
            <ac:picMk id="18" creationId="{4CEEC6AF-5D06-E583-D4B3-CC6B5780D56C}"/>
          </ac:picMkLst>
        </pc:picChg>
        <pc:picChg chg="add mod">
          <ac:chgData name="Weiming Xu" userId="ba43331e-ba8a-4410-92ca-30d48a1091e6" providerId="ADAL" clId="{9917D7D2-9D73-4503-8F48-05E6AF0AF172}" dt="2023-03-29T15:56:59.172" v="10895" actId="1076"/>
          <ac:picMkLst>
            <pc:docMk/>
            <pc:sldMk cId="1455121770" sldId="266"/>
            <ac:picMk id="22" creationId="{86FA6751-D780-AE29-DBAF-58379B6D0E27}"/>
          </ac:picMkLst>
        </pc:picChg>
        <pc:picChg chg="add mod">
          <ac:chgData name="Weiming Xu" userId="ba43331e-ba8a-4410-92ca-30d48a1091e6" providerId="ADAL" clId="{9917D7D2-9D73-4503-8F48-05E6AF0AF172}" dt="2023-03-28T22:48:43.834" v="9525" actId="1076"/>
          <ac:picMkLst>
            <pc:docMk/>
            <pc:sldMk cId="1455121770" sldId="266"/>
            <ac:picMk id="23" creationId="{04E8B6CD-CFA2-38DF-0481-8AF931382D45}"/>
          </ac:picMkLst>
        </pc:picChg>
        <pc:picChg chg="add mod">
          <ac:chgData name="Weiming Xu" userId="ba43331e-ba8a-4410-92ca-30d48a1091e6" providerId="ADAL" clId="{9917D7D2-9D73-4503-8F48-05E6AF0AF172}" dt="2023-03-28T22:48:43.834" v="9525" actId="1076"/>
          <ac:picMkLst>
            <pc:docMk/>
            <pc:sldMk cId="1455121770" sldId="266"/>
            <ac:picMk id="24" creationId="{FCE9845B-A0CA-1B8E-0A48-32EEEE891661}"/>
          </ac:picMkLst>
        </pc:picChg>
        <pc:picChg chg="add mod">
          <ac:chgData name="Weiming Xu" userId="ba43331e-ba8a-4410-92ca-30d48a1091e6" providerId="ADAL" clId="{9917D7D2-9D73-4503-8F48-05E6AF0AF172}" dt="2023-03-29T15:57:10.743" v="10900" actId="1076"/>
          <ac:picMkLst>
            <pc:docMk/>
            <pc:sldMk cId="1455121770" sldId="266"/>
            <ac:picMk id="34" creationId="{20901BEC-3237-A99D-A0EF-FA90ED726B6D}"/>
          </ac:picMkLst>
        </pc:picChg>
        <pc:picChg chg="add mod">
          <ac:chgData name="Weiming Xu" userId="ba43331e-ba8a-4410-92ca-30d48a1091e6" providerId="ADAL" clId="{9917D7D2-9D73-4503-8F48-05E6AF0AF172}" dt="2023-03-28T23:05:29.926" v="10655" actId="1076"/>
          <ac:picMkLst>
            <pc:docMk/>
            <pc:sldMk cId="1455121770" sldId="266"/>
            <ac:picMk id="35" creationId="{7EE9EEFC-ED1F-B1F5-2A0C-FF7F132AAD45}"/>
          </ac:picMkLst>
        </pc:picChg>
        <pc:picChg chg="add del mod">
          <ac:chgData name="Weiming Xu" userId="ba43331e-ba8a-4410-92ca-30d48a1091e6" providerId="ADAL" clId="{9917D7D2-9D73-4503-8F48-05E6AF0AF172}" dt="2023-03-28T23:05:23.730" v="10653" actId="478"/>
          <ac:picMkLst>
            <pc:docMk/>
            <pc:sldMk cId="1455121770" sldId="266"/>
            <ac:picMk id="37" creationId="{8B77085B-DC31-86A4-7EE8-8B560E4ABFEE}"/>
          </ac:picMkLst>
        </pc:picChg>
        <pc:picChg chg="add del mod">
          <ac:chgData name="Weiming Xu" userId="ba43331e-ba8a-4410-92ca-30d48a1091e6" providerId="ADAL" clId="{9917D7D2-9D73-4503-8F48-05E6AF0AF172}" dt="2023-03-28T23:05:23.730" v="10653" actId="478"/>
          <ac:picMkLst>
            <pc:docMk/>
            <pc:sldMk cId="1455121770" sldId="266"/>
            <ac:picMk id="39" creationId="{672CC452-092E-4CCD-A2F7-FA0FB16E81C5}"/>
          </ac:picMkLst>
        </pc:picChg>
        <pc:picChg chg="add del mod">
          <ac:chgData name="Weiming Xu" userId="ba43331e-ba8a-4410-92ca-30d48a1091e6" providerId="ADAL" clId="{9917D7D2-9D73-4503-8F48-05E6AF0AF172}" dt="2023-03-28T23:05:10.073" v="10645" actId="21"/>
          <ac:picMkLst>
            <pc:docMk/>
            <pc:sldMk cId="1455121770" sldId="266"/>
            <ac:picMk id="40" creationId="{01B94CBA-C5D3-11F6-A3FA-511AE6E3D851}"/>
          </ac:picMkLst>
        </pc:picChg>
        <pc:picChg chg="add del mod">
          <ac:chgData name="Weiming Xu" userId="ba43331e-ba8a-4410-92ca-30d48a1091e6" providerId="ADAL" clId="{9917D7D2-9D73-4503-8F48-05E6AF0AF172}" dt="2023-03-28T23:05:10.073" v="10645" actId="21"/>
          <ac:picMkLst>
            <pc:docMk/>
            <pc:sldMk cId="1455121770" sldId="266"/>
            <ac:picMk id="41" creationId="{49CFE760-5D5B-F20A-599D-7D3A1BDB3098}"/>
          </ac:picMkLst>
        </pc:picChg>
        <pc:picChg chg="add del mod">
          <ac:chgData name="Weiming Xu" userId="ba43331e-ba8a-4410-92ca-30d48a1091e6" providerId="ADAL" clId="{9917D7D2-9D73-4503-8F48-05E6AF0AF172}" dt="2023-03-28T23:05:10.073" v="10645" actId="21"/>
          <ac:picMkLst>
            <pc:docMk/>
            <pc:sldMk cId="1455121770" sldId="266"/>
            <ac:picMk id="42" creationId="{8FA557E8-8D34-C526-8C73-1CFADFD55F8E}"/>
          </ac:picMkLst>
        </pc:picChg>
        <pc:picChg chg="add del mod">
          <ac:chgData name="Weiming Xu" userId="ba43331e-ba8a-4410-92ca-30d48a1091e6" providerId="ADAL" clId="{9917D7D2-9D73-4503-8F48-05E6AF0AF172}" dt="2023-03-28T23:05:02.598" v="10643" actId="571"/>
          <ac:picMkLst>
            <pc:docMk/>
            <pc:sldMk cId="1455121770" sldId="266"/>
            <ac:picMk id="43" creationId="{F8EF8364-BDAA-5B1C-538E-1C910BBFB6E8}"/>
          </ac:picMkLst>
        </pc:picChg>
        <pc:picChg chg="add del mod">
          <ac:chgData name="Weiming Xu" userId="ba43331e-ba8a-4410-92ca-30d48a1091e6" providerId="ADAL" clId="{9917D7D2-9D73-4503-8F48-05E6AF0AF172}" dt="2023-03-28T23:05:02.598" v="10643" actId="571"/>
          <ac:picMkLst>
            <pc:docMk/>
            <pc:sldMk cId="1455121770" sldId="266"/>
            <ac:picMk id="44" creationId="{D53E5C46-B631-68B4-C470-C71E4B55FBCC}"/>
          </ac:picMkLst>
        </pc:picChg>
        <pc:cxnChg chg="mod">
          <ac:chgData name="Weiming Xu" userId="ba43331e-ba8a-4410-92ca-30d48a1091e6" providerId="ADAL" clId="{9917D7D2-9D73-4503-8F48-05E6AF0AF172}" dt="2023-03-29T15:56:50.071" v="10891" actId="14100"/>
          <ac:cxnSpMkLst>
            <pc:docMk/>
            <pc:sldMk cId="1455121770" sldId="266"/>
            <ac:cxnSpMk id="14" creationId="{2844B49C-52C5-4790-26AC-0C4327C70B6D}"/>
          </ac:cxnSpMkLst>
        </pc:cxnChg>
        <pc:cxnChg chg="add mod">
          <ac:chgData name="Weiming Xu" userId="ba43331e-ba8a-4410-92ca-30d48a1091e6" providerId="ADAL" clId="{9917D7D2-9D73-4503-8F48-05E6AF0AF172}" dt="2023-03-28T22:48:43.834" v="9525" actId="1076"/>
          <ac:cxnSpMkLst>
            <pc:docMk/>
            <pc:sldMk cId="1455121770" sldId="266"/>
            <ac:cxnSpMk id="15" creationId="{CEB09C06-792C-DCF9-86EA-9CBDBDC2A109}"/>
          </ac:cxnSpMkLst>
        </pc:cxnChg>
        <pc:cxnChg chg="add mod">
          <ac:chgData name="Weiming Xu" userId="ba43331e-ba8a-4410-92ca-30d48a1091e6" providerId="ADAL" clId="{9917D7D2-9D73-4503-8F48-05E6AF0AF172}" dt="2023-03-28T22:48:43.834" v="9525" actId="1076"/>
          <ac:cxnSpMkLst>
            <pc:docMk/>
            <pc:sldMk cId="1455121770" sldId="266"/>
            <ac:cxnSpMk id="19" creationId="{40FE8CA1-0AEE-5AAC-0387-3BCF142AFBE9}"/>
          </ac:cxnSpMkLst>
        </pc:cxnChg>
        <pc:cxnChg chg="del">
          <ac:chgData name="Weiming Xu" userId="ba43331e-ba8a-4410-92ca-30d48a1091e6" providerId="ADAL" clId="{9917D7D2-9D73-4503-8F48-05E6AF0AF172}" dt="2023-03-29T15:56:44.744" v="10890" actId="478"/>
          <ac:cxnSpMkLst>
            <pc:docMk/>
            <pc:sldMk cId="1455121770" sldId="266"/>
            <ac:cxnSpMk id="20" creationId="{84E9EA48-87A8-3639-8333-C1F87B742903}"/>
          </ac:cxnSpMkLst>
        </pc:cxnChg>
        <pc:cxnChg chg="add mod">
          <ac:chgData name="Weiming Xu" userId="ba43331e-ba8a-4410-92ca-30d48a1091e6" providerId="ADAL" clId="{9917D7D2-9D73-4503-8F48-05E6AF0AF172}" dt="2023-03-28T22:48:43.834" v="9525" actId="1076"/>
          <ac:cxnSpMkLst>
            <pc:docMk/>
            <pc:sldMk cId="1455121770" sldId="266"/>
            <ac:cxnSpMk id="25" creationId="{A1568CF0-223A-9060-EF70-0CE4A8608571}"/>
          </ac:cxnSpMkLst>
        </pc:cxnChg>
        <pc:cxnChg chg="add mod">
          <ac:chgData name="Weiming Xu" userId="ba43331e-ba8a-4410-92ca-30d48a1091e6" providerId="ADAL" clId="{9917D7D2-9D73-4503-8F48-05E6AF0AF172}" dt="2023-03-28T22:49:39.997" v="9605" actId="1037"/>
          <ac:cxnSpMkLst>
            <pc:docMk/>
            <pc:sldMk cId="1455121770" sldId="266"/>
            <ac:cxnSpMk id="29" creationId="{187FE66B-9048-E940-EEC1-D402315F10AF}"/>
          </ac:cxnSpMkLst>
        </pc:cxnChg>
        <pc:cxnChg chg="del">
          <ac:chgData name="Weiming Xu" userId="ba43331e-ba8a-4410-92ca-30d48a1091e6" providerId="ADAL" clId="{9917D7D2-9D73-4503-8F48-05E6AF0AF172}" dt="2023-03-29T15:56:35.994" v="10888" actId="478"/>
          <ac:cxnSpMkLst>
            <pc:docMk/>
            <pc:sldMk cId="1455121770" sldId="266"/>
            <ac:cxnSpMk id="37" creationId="{EA27EAF2-3E12-F173-CBEA-FBCEE550C2C7}"/>
          </ac:cxnSpMkLst>
        </pc:cxnChg>
      </pc:sldChg>
      <pc:sldChg chg="addSp delSp modSp new del mod">
        <pc:chgData name="Weiming Xu" userId="ba43331e-ba8a-4410-92ca-30d48a1091e6" providerId="ADAL" clId="{9917D7D2-9D73-4503-8F48-05E6AF0AF172}" dt="2023-03-28T19:01:34.889" v="5391" actId="47"/>
        <pc:sldMkLst>
          <pc:docMk/>
          <pc:sldMk cId="1544686414" sldId="266"/>
        </pc:sldMkLst>
        <pc:spChg chg="add del mod">
          <ac:chgData name="Weiming Xu" userId="ba43331e-ba8a-4410-92ca-30d48a1091e6" providerId="ADAL" clId="{9917D7D2-9D73-4503-8F48-05E6AF0AF172}" dt="2023-03-28T19:01:29.407" v="5388" actId="21"/>
          <ac:spMkLst>
            <pc:docMk/>
            <pc:sldMk cId="1544686414" sldId="266"/>
            <ac:spMk id="2" creationId="{BC139068-8426-8880-5D55-4DF5E34A5400}"/>
          </ac:spMkLst>
        </pc:spChg>
      </pc:sldChg>
      <pc:sldChg chg="addSp delSp modSp new del mod">
        <pc:chgData name="Weiming Xu" userId="ba43331e-ba8a-4410-92ca-30d48a1091e6" providerId="ADAL" clId="{9917D7D2-9D73-4503-8F48-05E6AF0AF172}" dt="2023-03-29T16:07:18.946" v="11636" actId="47"/>
        <pc:sldMkLst>
          <pc:docMk/>
          <pc:sldMk cId="707356453" sldId="267"/>
        </pc:sldMkLst>
        <pc:spChg chg="add del mod">
          <ac:chgData name="Weiming Xu" userId="ba43331e-ba8a-4410-92ca-30d48a1091e6" providerId="ADAL" clId="{9917D7D2-9D73-4503-8F48-05E6AF0AF172}" dt="2023-03-29T16:02:50.110" v="11358" actId="21"/>
          <ac:spMkLst>
            <pc:docMk/>
            <pc:sldMk cId="707356453" sldId="267"/>
            <ac:spMk id="5" creationId="{E9D7B2A1-51EE-BFC4-9447-6A4BBBC18EC8}"/>
          </ac:spMkLst>
        </pc:spChg>
        <pc:spChg chg="add del mod">
          <ac:chgData name="Weiming Xu" userId="ba43331e-ba8a-4410-92ca-30d48a1091e6" providerId="ADAL" clId="{9917D7D2-9D73-4503-8F48-05E6AF0AF172}" dt="2023-03-29T16:02:50.110" v="11358" actId="21"/>
          <ac:spMkLst>
            <pc:docMk/>
            <pc:sldMk cId="707356453" sldId="267"/>
            <ac:spMk id="6" creationId="{52765FAE-0654-DED8-9753-B87882A1797E}"/>
          </ac:spMkLst>
        </pc:spChg>
        <pc:spChg chg="add del mod">
          <ac:chgData name="Weiming Xu" userId="ba43331e-ba8a-4410-92ca-30d48a1091e6" providerId="ADAL" clId="{9917D7D2-9D73-4503-8F48-05E6AF0AF172}" dt="2023-03-29T16:02:50.110" v="11358" actId="21"/>
          <ac:spMkLst>
            <pc:docMk/>
            <pc:sldMk cId="707356453" sldId="267"/>
            <ac:spMk id="9" creationId="{E2CD742C-7C09-2C59-BB02-BC648B87BD1E}"/>
          </ac:spMkLst>
        </pc:spChg>
        <pc:picChg chg="add del mod">
          <ac:chgData name="Weiming Xu" userId="ba43331e-ba8a-4410-92ca-30d48a1091e6" providerId="ADAL" clId="{9917D7D2-9D73-4503-8F48-05E6AF0AF172}" dt="2023-03-28T23:05:41.364" v="10656" actId="478"/>
          <ac:picMkLst>
            <pc:docMk/>
            <pc:sldMk cId="707356453" sldId="267"/>
            <ac:picMk id="2" creationId="{A64E9CA8-6705-C17C-9CE9-F4DFBF1C12B9}"/>
          </ac:picMkLst>
        </pc:picChg>
        <pc:picChg chg="del mod modCrop">
          <ac:chgData name="Weiming Xu" userId="ba43331e-ba8a-4410-92ca-30d48a1091e6" providerId="ADAL" clId="{9917D7D2-9D73-4503-8F48-05E6AF0AF172}" dt="2023-03-29T15:59:12.439" v="11109" actId="478"/>
          <ac:picMkLst>
            <pc:docMk/>
            <pc:sldMk cId="707356453" sldId="267"/>
            <ac:picMk id="2" creationId="{CC9F8FC8-1B44-8A4A-0E71-484A885BA18D}"/>
          </ac:picMkLst>
        </pc:picChg>
        <pc:picChg chg="add del mod modCrop">
          <ac:chgData name="Weiming Xu" userId="ba43331e-ba8a-4410-92ca-30d48a1091e6" providerId="ADAL" clId="{9917D7D2-9D73-4503-8F48-05E6AF0AF172}" dt="2023-03-29T16:02:50.110" v="11358" actId="21"/>
          <ac:picMkLst>
            <pc:docMk/>
            <pc:sldMk cId="707356453" sldId="267"/>
            <ac:picMk id="3" creationId="{3DCFEF49-A045-DAD1-D2FE-2F70121140C7}"/>
          </ac:picMkLst>
        </pc:picChg>
        <pc:picChg chg="add del mod modCrop">
          <ac:chgData name="Weiming Xu" userId="ba43331e-ba8a-4410-92ca-30d48a1091e6" providerId="ADAL" clId="{9917D7D2-9D73-4503-8F48-05E6AF0AF172}" dt="2023-03-29T16:02:50.110" v="11358" actId="21"/>
          <ac:picMkLst>
            <pc:docMk/>
            <pc:sldMk cId="707356453" sldId="267"/>
            <ac:picMk id="4" creationId="{9AEFD124-D975-8F86-1F74-B44DA5288742}"/>
          </ac:picMkLst>
        </pc:picChg>
        <pc:picChg chg="add del mod">
          <ac:chgData name="Weiming Xu" userId="ba43331e-ba8a-4410-92ca-30d48a1091e6" providerId="ADAL" clId="{9917D7D2-9D73-4503-8F48-05E6AF0AF172}" dt="2023-03-29T16:00:22.498" v="11249" actId="478"/>
          <ac:picMkLst>
            <pc:docMk/>
            <pc:sldMk cId="707356453" sldId="267"/>
            <ac:picMk id="7" creationId="{00C6B705-2B95-7419-B69E-6F21A423690C}"/>
          </ac:picMkLst>
        </pc:picChg>
        <pc:picChg chg="add del mod modCrop">
          <ac:chgData name="Weiming Xu" userId="ba43331e-ba8a-4410-92ca-30d48a1091e6" providerId="ADAL" clId="{9917D7D2-9D73-4503-8F48-05E6AF0AF172}" dt="2023-03-29T16:01:35" v="11257" actId="478"/>
          <ac:picMkLst>
            <pc:docMk/>
            <pc:sldMk cId="707356453" sldId="267"/>
            <ac:picMk id="8" creationId="{9D6DF31A-1F44-92AE-4528-08F28D3FC15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7A793E-9803-4729-A230-FF03A7DA1D61}"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2630418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7A793E-9803-4729-A230-FF03A7DA1D61}"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3540579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7A793E-9803-4729-A230-FF03A7DA1D61}"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4038678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7A793E-9803-4729-A230-FF03A7DA1D61}"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1716462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7A793E-9803-4729-A230-FF03A7DA1D61}"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3638996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7A793E-9803-4729-A230-FF03A7DA1D61}" type="datetimeFigureOut">
              <a:rPr lang="en-GB" smtClean="0"/>
              <a:t>29/03/2023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35279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7A793E-9803-4729-A230-FF03A7DA1D61}" type="datetimeFigureOut">
              <a:rPr lang="en-GB" smtClean="0"/>
              <a:t>29/03/2023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3958120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7A793E-9803-4729-A230-FF03A7DA1D61}" type="datetimeFigureOut">
              <a:rPr lang="en-GB" smtClean="0"/>
              <a:t>29/03/2023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301692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7A793E-9803-4729-A230-FF03A7DA1D61}" type="datetimeFigureOut">
              <a:rPr lang="en-GB" smtClean="0"/>
              <a:t>29/03/2023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1004879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7A793E-9803-4729-A230-FF03A7DA1D61}" type="datetimeFigureOut">
              <a:rPr lang="en-GB" smtClean="0"/>
              <a:t>29/03/2023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3348003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7A793E-9803-4729-A230-FF03A7DA1D61}" type="datetimeFigureOut">
              <a:rPr lang="en-GB" smtClean="0"/>
              <a:t>29/03/2023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FC28B7A-109F-4AAF-BB5F-4802E2832501}" type="slidenum">
              <a:rPr lang="en-GB" smtClean="0"/>
              <a:t>‹#›</a:t>
            </a:fld>
            <a:endParaRPr lang="en-GB"/>
          </a:p>
        </p:txBody>
      </p:sp>
    </p:spTree>
    <p:extLst>
      <p:ext uri="{BB962C8B-B14F-4D97-AF65-F5344CB8AC3E}">
        <p14:creationId xmlns:p14="http://schemas.microsoft.com/office/powerpoint/2010/main" val="662454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7A793E-9803-4729-A230-FF03A7DA1D61}" type="datetimeFigureOut">
              <a:rPr lang="en-GB" smtClean="0"/>
              <a:t>29/03/2023</a:t>
            </a:fld>
            <a:endParaRPr lang="en-GB"/>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28B7A-109F-4AAF-BB5F-4802E2832501}" type="slidenum">
              <a:rPr lang="en-GB" smtClean="0"/>
              <a:t>‹#›</a:t>
            </a:fld>
            <a:endParaRPr lang="en-GB"/>
          </a:p>
        </p:txBody>
      </p:sp>
    </p:spTree>
    <p:extLst>
      <p:ext uri="{BB962C8B-B14F-4D97-AF65-F5344CB8AC3E}">
        <p14:creationId xmlns:p14="http://schemas.microsoft.com/office/powerpoint/2010/main" val="2629081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wmf"/><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oleObject" Target="../embeddings/oleObject1.bin"/><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A469-881E-4781-9AD0-00781A4A69C8}"/>
              </a:ext>
            </a:extLst>
          </p:cNvPr>
          <p:cNvSpPr>
            <a:spLocks noGrp="1"/>
          </p:cNvSpPr>
          <p:nvPr>
            <p:ph type="ctrTitle"/>
          </p:nvPr>
        </p:nvSpPr>
        <p:spPr/>
        <p:txBody>
          <a:bodyPr/>
          <a:lstStyle/>
          <a:p>
            <a:r>
              <a:rPr lang="en-GB" dirty="0"/>
              <a:t>Handheld Gamer</a:t>
            </a:r>
          </a:p>
        </p:txBody>
      </p:sp>
      <p:sp>
        <p:nvSpPr>
          <p:cNvPr id="3" name="Subtitle 2">
            <a:extLst>
              <a:ext uri="{FF2B5EF4-FFF2-40B4-BE49-F238E27FC236}">
                <a16:creationId xmlns:a16="http://schemas.microsoft.com/office/drawing/2014/main" id="{5D070105-FFB8-4DF9-9256-5BA7E477F36E}"/>
              </a:ext>
            </a:extLst>
          </p:cNvPr>
          <p:cNvSpPr>
            <a:spLocks noGrp="1"/>
          </p:cNvSpPr>
          <p:nvPr>
            <p:ph type="subTitle" idx="1"/>
          </p:nvPr>
        </p:nvSpPr>
        <p:spPr/>
        <p:txBody>
          <a:bodyPr/>
          <a:lstStyle/>
          <a:p>
            <a:r>
              <a:rPr lang="en-GB" dirty="0"/>
              <a:t>Weiming Xu</a:t>
            </a:r>
          </a:p>
        </p:txBody>
      </p:sp>
    </p:spTree>
    <p:extLst>
      <p:ext uri="{BB962C8B-B14F-4D97-AF65-F5344CB8AC3E}">
        <p14:creationId xmlns:p14="http://schemas.microsoft.com/office/powerpoint/2010/main" val="1774888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7E2F59-B0BB-4B2D-9B52-1B7E52855376}"/>
              </a:ext>
            </a:extLst>
          </p:cNvPr>
          <p:cNvSpPr txBox="1"/>
          <p:nvPr/>
        </p:nvSpPr>
        <p:spPr>
          <a:xfrm>
            <a:off x="274320" y="300446"/>
            <a:ext cx="3670663" cy="923330"/>
          </a:xfrm>
          <a:prstGeom prst="rect">
            <a:avLst/>
          </a:prstGeom>
          <a:noFill/>
        </p:spPr>
        <p:txBody>
          <a:bodyPr wrap="square" rtlCol="0">
            <a:spAutoFit/>
          </a:bodyPr>
          <a:lstStyle/>
          <a:p>
            <a:r>
              <a:rPr lang="en-GB" u="sng" dirty="0"/>
              <a:t>Problem area</a:t>
            </a:r>
          </a:p>
          <a:p>
            <a:r>
              <a:rPr lang="en-GB" sz="1200" dirty="0"/>
              <a:t>I will use an Arduino Nano with an 8x8 LED matrix to make a handheld game. I plan to create a Sokoban type puzzle game based on Patrick’s Parabox. </a:t>
            </a:r>
          </a:p>
        </p:txBody>
      </p:sp>
      <p:sp>
        <p:nvSpPr>
          <p:cNvPr id="5" name="TextBox 4">
            <a:extLst>
              <a:ext uri="{FF2B5EF4-FFF2-40B4-BE49-F238E27FC236}">
                <a16:creationId xmlns:a16="http://schemas.microsoft.com/office/drawing/2014/main" id="{76ADF2F7-3940-4E19-8C54-3189B051A853}"/>
              </a:ext>
            </a:extLst>
          </p:cNvPr>
          <p:cNvSpPr txBox="1"/>
          <p:nvPr/>
        </p:nvSpPr>
        <p:spPr>
          <a:xfrm>
            <a:off x="274320" y="1362487"/>
            <a:ext cx="6910251" cy="2400657"/>
          </a:xfrm>
          <a:prstGeom prst="rect">
            <a:avLst/>
          </a:prstGeom>
          <a:noFill/>
        </p:spPr>
        <p:txBody>
          <a:bodyPr wrap="square" rtlCol="0">
            <a:spAutoFit/>
          </a:bodyPr>
          <a:lstStyle/>
          <a:p>
            <a:r>
              <a:rPr lang="en-GB" dirty="0"/>
              <a:t>Objective list</a:t>
            </a:r>
          </a:p>
          <a:p>
            <a:pPr marL="228600" indent="-228600">
              <a:buFont typeface="+mj-lt"/>
              <a:buAutoNum type="arabicPeriod"/>
            </a:pPr>
            <a:r>
              <a:rPr lang="en-GB" sz="1200" dirty="0"/>
              <a:t>I will use an 8x8 LED matrix as a screen to draw the game on.</a:t>
            </a:r>
          </a:p>
          <a:p>
            <a:pPr marL="228600" indent="-228600">
              <a:buFont typeface="+mj-lt"/>
              <a:buAutoNum type="arabicPeriod"/>
            </a:pPr>
            <a:r>
              <a:rPr lang="en-GB" sz="1200" dirty="0"/>
              <a:t>I will create a playable character, which can be moved using 4 buttons.</a:t>
            </a:r>
          </a:p>
          <a:p>
            <a:pPr marL="228600" indent="-228600">
              <a:buFont typeface="+mj-lt"/>
              <a:buAutoNum type="arabicPeriod"/>
            </a:pPr>
            <a:r>
              <a:rPr lang="en-GB" sz="1200" dirty="0"/>
              <a:t>I will create walls, which will stop the player.</a:t>
            </a:r>
          </a:p>
          <a:p>
            <a:pPr marL="228600" indent="-228600">
              <a:buFont typeface="+mj-lt"/>
              <a:buAutoNum type="arabicPeriod"/>
            </a:pPr>
            <a:r>
              <a:rPr lang="en-GB" sz="1200" dirty="0"/>
              <a:t>I will create boxes, which can be pushed by the player.</a:t>
            </a:r>
          </a:p>
          <a:p>
            <a:pPr marL="228600" indent="-228600">
              <a:buFont typeface="+mj-lt"/>
              <a:buAutoNum type="arabicPeriod"/>
            </a:pPr>
            <a:r>
              <a:rPr lang="en-GB" sz="1200" dirty="0"/>
              <a:t>I will create goals, which the boxes should be pushed onto.</a:t>
            </a:r>
          </a:p>
          <a:p>
            <a:pPr marL="228600" indent="-228600">
              <a:buFont typeface="+mj-lt"/>
              <a:buAutoNum type="arabicPeriod"/>
            </a:pPr>
            <a:r>
              <a:rPr lang="en-GB" sz="1200" dirty="0"/>
              <a:t>I will create levels, which can be completed, when the boxes reach the goals.</a:t>
            </a:r>
          </a:p>
          <a:p>
            <a:pPr marL="228600" indent="-228600">
              <a:buFont typeface="+mj-lt"/>
              <a:buAutoNum type="arabicPeriod"/>
            </a:pPr>
            <a:r>
              <a:rPr lang="en-GB" sz="1200" dirty="0"/>
              <a:t>I will create a menu, which the player can navigate and select a level</a:t>
            </a:r>
          </a:p>
          <a:p>
            <a:pPr marL="228600" indent="-228600">
              <a:buFont typeface="+mj-lt"/>
              <a:buAutoNum type="arabicPeriod"/>
            </a:pPr>
            <a:r>
              <a:rPr lang="en-GB" sz="1200" dirty="0"/>
              <a:t>I will allow the player to exit to the menu, to stop situations where the player would get permanently stuck.</a:t>
            </a:r>
          </a:p>
          <a:p>
            <a:pPr marL="228600" indent="-228600">
              <a:buFont typeface="+mj-lt"/>
              <a:buAutoNum type="arabicPeriod"/>
            </a:pPr>
            <a:r>
              <a:rPr lang="en-GB" sz="1200" dirty="0"/>
              <a:t>I will add recursive boxes.</a:t>
            </a:r>
          </a:p>
          <a:p>
            <a:pPr marL="228600" indent="-228600">
              <a:buFont typeface="+mj-lt"/>
              <a:buAutoNum type="arabicPeriod"/>
            </a:pPr>
            <a:r>
              <a:rPr lang="en-GB" sz="1200" dirty="0"/>
              <a:t>I will create multiple levels, with a range </a:t>
            </a:r>
            <a:r>
              <a:rPr lang="en-GB" sz="1200"/>
              <a:t>of difficulties, </a:t>
            </a:r>
            <a:r>
              <a:rPr lang="en-GB" sz="1200" dirty="0"/>
              <a:t>to display and teach mechanics to the player.</a:t>
            </a:r>
          </a:p>
        </p:txBody>
      </p:sp>
    </p:spTree>
    <p:extLst>
      <p:ext uri="{BB962C8B-B14F-4D97-AF65-F5344CB8AC3E}">
        <p14:creationId xmlns:p14="http://schemas.microsoft.com/office/powerpoint/2010/main" val="233799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3A891D-19D8-10B1-C390-9A37B6529218}"/>
              </a:ext>
            </a:extLst>
          </p:cNvPr>
          <p:cNvSpPr txBox="1"/>
          <p:nvPr/>
        </p:nvSpPr>
        <p:spPr>
          <a:xfrm>
            <a:off x="148855" y="202017"/>
            <a:ext cx="3508743" cy="1477328"/>
          </a:xfrm>
          <a:prstGeom prst="rect">
            <a:avLst/>
          </a:prstGeom>
          <a:noFill/>
        </p:spPr>
        <p:txBody>
          <a:bodyPr wrap="square" rtlCol="0">
            <a:spAutoFit/>
          </a:bodyPr>
          <a:lstStyle/>
          <a:p>
            <a:r>
              <a:rPr lang="en-GB" dirty="0"/>
              <a:t>Drawing the screen</a:t>
            </a:r>
          </a:p>
          <a:p>
            <a:r>
              <a:rPr lang="en-GB" sz="1200" dirty="0"/>
              <a:t>I am going to use an array to store the screen. It will contain 64 numbers, to represent different possible states, for example, 0 will represent a blank space. It will list the index the pixels from 0-63, with 0 being the top left corner of the screen and 63 being the bottom right corner.</a:t>
            </a:r>
          </a:p>
        </p:txBody>
      </p:sp>
      <p:pic>
        <p:nvPicPr>
          <p:cNvPr id="5" name="Picture 4">
            <a:extLst>
              <a:ext uri="{FF2B5EF4-FFF2-40B4-BE49-F238E27FC236}">
                <a16:creationId xmlns:a16="http://schemas.microsoft.com/office/drawing/2014/main" id="{B79B9CBA-DAE4-62D1-E528-096B755BF5E8}"/>
              </a:ext>
            </a:extLst>
          </p:cNvPr>
          <p:cNvPicPr>
            <a:picLocks noChangeAspect="1"/>
          </p:cNvPicPr>
          <p:nvPr/>
        </p:nvPicPr>
        <p:blipFill>
          <a:blip r:embed="rId2"/>
          <a:stretch>
            <a:fillRect/>
          </a:stretch>
        </p:blipFill>
        <p:spPr>
          <a:xfrm>
            <a:off x="241556" y="1632359"/>
            <a:ext cx="1428750" cy="1628775"/>
          </a:xfrm>
          <a:prstGeom prst="rect">
            <a:avLst/>
          </a:prstGeom>
        </p:spPr>
      </p:pic>
      <p:pic>
        <p:nvPicPr>
          <p:cNvPr id="8" name="Picture 7">
            <a:extLst>
              <a:ext uri="{FF2B5EF4-FFF2-40B4-BE49-F238E27FC236}">
                <a16:creationId xmlns:a16="http://schemas.microsoft.com/office/drawing/2014/main" id="{0B839471-526E-BB75-0117-49BEF7388EA2}"/>
              </a:ext>
            </a:extLst>
          </p:cNvPr>
          <p:cNvPicPr>
            <a:picLocks noChangeAspect="1"/>
          </p:cNvPicPr>
          <p:nvPr/>
        </p:nvPicPr>
        <p:blipFill>
          <a:blip r:embed="rId3"/>
          <a:stretch>
            <a:fillRect/>
          </a:stretch>
        </p:blipFill>
        <p:spPr>
          <a:xfrm>
            <a:off x="293944" y="3907465"/>
            <a:ext cx="2752725" cy="2647950"/>
          </a:xfrm>
          <a:prstGeom prst="rect">
            <a:avLst/>
          </a:prstGeom>
        </p:spPr>
      </p:pic>
      <p:sp>
        <p:nvSpPr>
          <p:cNvPr id="9" name="TextBox 8">
            <a:extLst>
              <a:ext uri="{FF2B5EF4-FFF2-40B4-BE49-F238E27FC236}">
                <a16:creationId xmlns:a16="http://schemas.microsoft.com/office/drawing/2014/main" id="{4E797418-C422-963D-E3AE-4864A82FD4C6}"/>
              </a:ext>
            </a:extLst>
          </p:cNvPr>
          <p:cNvSpPr txBox="1"/>
          <p:nvPr/>
        </p:nvSpPr>
        <p:spPr>
          <a:xfrm>
            <a:off x="402041" y="3261134"/>
            <a:ext cx="2082986" cy="646331"/>
          </a:xfrm>
          <a:prstGeom prst="rect">
            <a:avLst/>
          </a:prstGeom>
          <a:noFill/>
        </p:spPr>
        <p:txBody>
          <a:bodyPr wrap="square" rtlCol="0">
            <a:spAutoFit/>
          </a:bodyPr>
          <a:lstStyle/>
          <a:p>
            <a:r>
              <a:rPr lang="en-GB" sz="1200" dirty="0"/>
              <a:t>The array will then be passed through a function to draw the pixels.</a:t>
            </a:r>
          </a:p>
        </p:txBody>
      </p:sp>
      <p:cxnSp>
        <p:nvCxnSpPr>
          <p:cNvPr id="11" name="Straight Connector 10">
            <a:extLst>
              <a:ext uri="{FF2B5EF4-FFF2-40B4-BE49-F238E27FC236}">
                <a16:creationId xmlns:a16="http://schemas.microsoft.com/office/drawing/2014/main" id="{4354ECA4-AAEB-FA24-BF5D-BF7175FE0854}"/>
              </a:ext>
            </a:extLst>
          </p:cNvPr>
          <p:cNvCxnSpPr/>
          <p:nvPr/>
        </p:nvCxnSpPr>
        <p:spPr>
          <a:xfrm>
            <a:off x="3880884" y="0"/>
            <a:ext cx="0" cy="685800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B5C0BCB-DAFD-3061-AB26-7D29299E8572}"/>
              </a:ext>
            </a:extLst>
          </p:cNvPr>
          <p:cNvSpPr txBox="1"/>
          <p:nvPr/>
        </p:nvSpPr>
        <p:spPr>
          <a:xfrm>
            <a:off x="4104171" y="202017"/>
            <a:ext cx="3157870" cy="923330"/>
          </a:xfrm>
          <a:prstGeom prst="rect">
            <a:avLst/>
          </a:prstGeom>
          <a:noFill/>
        </p:spPr>
        <p:txBody>
          <a:bodyPr wrap="square" rtlCol="0">
            <a:spAutoFit/>
          </a:bodyPr>
          <a:lstStyle/>
          <a:p>
            <a:r>
              <a:rPr lang="en-GB" dirty="0"/>
              <a:t>Creating the player</a:t>
            </a:r>
          </a:p>
          <a:p>
            <a:r>
              <a:rPr lang="en-GB" sz="1200" dirty="0"/>
              <a:t>The program will wait for an input, and then read it. The 4 buttons will each correspond to a different cardinal direction.</a:t>
            </a:r>
          </a:p>
        </p:txBody>
      </p:sp>
      <p:pic>
        <p:nvPicPr>
          <p:cNvPr id="4" name="Picture 3">
            <a:extLst>
              <a:ext uri="{FF2B5EF4-FFF2-40B4-BE49-F238E27FC236}">
                <a16:creationId xmlns:a16="http://schemas.microsoft.com/office/drawing/2014/main" id="{B74CF4B2-94D9-A5D6-ECAD-5ABE0FDBEB31}"/>
              </a:ext>
            </a:extLst>
          </p:cNvPr>
          <p:cNvPicPr>
            <a:picLocks noChangeAspect="1"/>
          </p:cNvPicPr>
          <p:nvPr/>
        </p:nvPicPr>
        <p:blipFill>
          <a:blip r:embed="rId4"/>
          <a:stretch>
            <a:fillRect/>
          </a:stretch>
        </p:blipFill>
        <p:spPr>
          <a:xfrm>
            <a:off x="4176604" y="1056096"/>
            <a:ext cx="2200275" cy="2781300"/>
          </a:xfrm>
          <a:prstGeom prst="rect">
            <a:avLst/>
          </a:prstGeom>
        </p:spPr>
      </p:pic>
      <p:sp>
        <p:nvSpPr>
          <p:cNvPr id="6" name="TextBox 5">
            <a:extLst>
              <a:ext uri="{FF2B5EF4-FFF2-40B4-BE49-F238E27FC236}">
                <a16:creationId xmlns:a16="http://schemas.microsoft.com/office/drawing/2014/main" id="{14E71824-2C85-AE8B-FA20-071CC9167570}"/>
              </a:ext>
            </a:extLst>
          </p:cNvPr>
          <p:cNvSpPr txBox="1"/>
          <p:nvPr/>
        </p:nvSpPr>
        <p:spPr>
          <a:xfrm>
            <a:off x="6438686" y="1032194"/>
            <a:ext cx="2758481" cy="1200329"/>
          </a:xfrm>
          <a:prstGeom prst="rect">
            <a:avLst/>
          </a:prstGeom>
          <a:noFill/>
        </p:spPr>
        <p:txBody>
          <a:bodyPr wrap="square" rtlCol="0">
            <a:spAutoFit/>
          </a:bodyPr>
          <a:lstStyle/>
          <a:p>
            <a:r>
              <a:rPr lang="en-GB" sz="1200" dirty="0"/>
              <a:t>This checks for the different buttons, and sets the place variable to the change in position on the screen. </a:t>
            </a:r>
          </a:p>
          <a:p>
            <a:r>
              <a:rPr lang="en-GB" sz="1200" dirty="0"/>
              <a:t>When the bottom two buttons are pressed, it sets the level to 0, which will return to the main menu.</a:t>
            </a:r>
          </a:p>
        </p:txBody>
      </p:sp>
      <p:pic>
        <p:nvPicPr>
          <p:cNvPr id="10" name="Picture 9">
            <a:extLst>
              <a:ext uri="{FF2B5EF4-FFF2-40B4-BE49-F238E27FC236}">
                <a16:creationId xmlns:a16="http://schemas.microsoft.com/office/drawing/2014/main" id="{A0525610-F430-1D5D-2318-FA9BB2C94BA4}"/>
              </a:ext>
            </a:extLst>
          </p:cNvPr>
          <p:cNvPicPr>
            <a:picLocks noChangeAspect="1"/>
          </p:cNvPicPr>
          <p:nvPr/>
        </p:nvPicPr>
        <p:blipFill>
          <a:blip r:embed="rId5"/>
          <a:stretch>
            <a:fillRect/>
          </a:stretch>
        </p:blipFill>
        <p:spPr>
          <a:xfrm>
            <a:off x="4215038" y="3837396"/>
            <a:ext cx="1876425" cy="2466975"/>
          </a:xfrm>
          <a:prstGeom prst="rect">
            <a:avLst/>
          </a:prstGeom>
        </p:spPr>
      </p:pic>
      <p:sp>
        <p:nvSpPr>
          <p:cNvPr id="12" name="TextBox 11">
            <a:extLst>
              <a:ext uri="{FF2B5EF4-FFF2-40B4-BE49-F238E27FC236}">
                <a16:creationId xmlns:a16="http://schemas.microsoft.com/office/drawing/2014/main" id="{F374CBA5-FBC2-D8E0-1329-463044B34ABE}"/>
              </a:ext>
            </a:extLst>
          </p:cNvPr>
          <p:cNvSpPr txBox="1"/>
          <p:nvPr/>
        </p:nvSpPr>
        <p:spPr>
          <a:xfrm>
            <a:off x="6347863" y="3907465"/>
            <a:ext cx="2169042" cy="830997"/>
          </a:xfrm>
          <a:prstGeom prst="rect">
            <a:avLst/>
          </a:prstGeom>
          <a:noFill/>
        </p:spPr>
        <p:txBody>
          <a:bodyPr wrap="square" rtlCol="0">
            <a:spAutoFit/>
          </a:bodyPr>
          <a:lstStyle/>
          <a:p>
            <a:r>
              <a:rPr lang="en-GB" sz="1200" dirty="0"/>
              <a:t>This will find the x and y coordinate of the player and then pass it into a function, </a:t>
            </a:r>
            <a:r>
              <a:rPr lang="en-GB" sz="1200" dirty="0" err="1"/>
              <a:t>checkSpace</a:t>
            </a:r>
            <a:r>
              <a:rPr lang="en-GB" sz="1200" dirty="0"/>
              <a:t>.</a:t>
            </a:r>
          </a:p>
        </p:txBody>
      </p:sp>
      <p:sp>
        <p:nvSpPr>
          <p:cNvPr id="2" name="TextBox 1">
            <a:extLst>
              <a:ext uri="{FF2B5EF4-FFF2-40B4-BE49-F238E27FC236}">
                <a16:creationId xmlns:a16="http://schemas.microsoft.com/office/drawing/2014/main" id="{8B0DBFDF-3923-A36F-4813-9FB01A057D49}"/>
              </a:ext>
            </a:extLst>
          </p:cNvPr>
          <p:cNvSpPr txBox="1"/>
          <p:nvPr/>
        </p:nvSpPr>
        <p:spPr>
          <a:xfrm>
            <a:off x="2392326" y="6581001"/>
            <a:ext cx="14885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200" dirty="0"/>
              <a:t>Objective 1</a:t>
            </a:r>
          </a:p>
        </p:txBody>
      </p:sp>
      <p:sp>
        <p:nvSpPr>
          <p:cNvPr id="7" name="TextBox 6">
            <a:extLst>
              <a:ext uri="{FF2B5EF4-FFF2-40B4-BE49-F238E27FC236}">
                <a16:creationId xmlns:a16="http://schemas.microsoft.com/office/drawing/2014/main" id="{1964877F-04E5-D1F8-328E-4890DDBC015F}"/>
              </a:ext>
            </a:extLst>
          </p:cNvPr>
          <p:cNvSpPr txBox="1"/>
          <p:nvPr/>
        </p:nvSpPr>
        <p:spPr>
          <a:xfrm>
            <a:off x="8417442" y="6581001"/>
            <a:ext cx="14885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200" dirty="0"/>
              <a:t>Objective 2</a:t>
            </a:r>
          </a:p>
        </p:txBody>
      </p:sp>
    </p:spTree>
    <p:extLst>
      <p:ext uri="{BB962C8B-B14F-4D97-AF65-F5344CB8AC3E}">
        <p14:creationId xmlns:p14="http://schemas.microsoft.com/office/powerpoint/2010/main" val="1161859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30324-B973-3A44-74E0-AF249E83156B}"/>
              </a:ext>
            </a:extLst>
          </p:cNvPr>
          <p:cNvPicPr>
            <a:picLocks noChangeAspect="1"/>
          </p:cNvPicPr>
          <p:nvPr/>
        </p:nvPicPr>
        <p:blipFill>
          <a:blip r:embed="rId2"/>
          <a:stretch>
            <a:fillRect/>
          </a:stretch>
        </p:blipFill>
        <p:spPr>
          <a:xfrm>
            <a:off x="340242" y="1117168"/>
            <a:ext cx="4143375" cy="3276600"/>
          </a:xfrm>
          <a:prstGeom prst="rect">
            <a:avLst/>
          </a:prstGeom>
        </p:spPr>
      </p:pic>
      <p:sp>
        <p:nvSpPr>
          <p:cNvPr id="6" name="TextBox 5">
            <a:extLst>
              <a:ext uri="{FF2B5EF4-FFF2-40B4-BE49-F238E27FC236}">
                <a16:creationId xmlns:a16="http://schemas.microsoft.com/office/drawing/2014/main" id="{79AD6DCD-F571-D599-A83E-D63E324A60C7}"/>
              </a:ext>
            </a:extLst>
          </p:cNvPr>
          <p:cNvSpPr txBox="1"/>
          <p:nvPr/>
        </p:nvSpPr>
        <p:spPr>
          <a:xfrm>
            <a:off x="425302" y="3430488"/>
            <a:ext cx="1722474" cy="276999"/>
          </a:xfrm>
          <a:prstGeom prst="rect">
            <a:avLst/>
          </a:prstGeom>
          <a:noFill/>
        </p:spPr>
        <p:txBody>
          <a:bodyPr wrap="square" rtlCol="0">
            <a:spAutoFit/>
          </a:bodyPr>
          <a:lstStyle/>
          <a:p>
            <a:endParaRPr lang="en-GB" sz="1200" dirty="0"/>
          </a:p>
        </p:txBody>
      </p:sp>
      <p:sp>
        <p:nvSpPr>
          <p:cNvPr id="2" name="TextBox 1">
            <a:extLst>
              <a:ext uri="{FF2B5EF4-FFF2-40B4-BE49-F238E27FC236}">
                <a16:creationId xmlns:a16="http://schemas.microsoft.com/office/drawing/2014/main" id="{C63ACC0D-26D0-FA2B-0B4C-CCC216783D0A}"/>
              </a:ext>
            </a:extLst>
          </p:cNvPr>
          <p:cNvSpPr txBox="1"/>
          <p:nvPr/>
        </p:nvSpPr>
        <p:spPr>
          <a:xfrm>
            <a:off x="340242" y="0"/>
            <a:ext cx="3133283" cy="1200329"/>
          </a:xfrm>
          <a:prstGeom prst="rect">
            <a:avLst/>
          </a:prstGeom>
          <a:noFill/>
        </p:spPr>
        <p:txBody>
          <a:bodyPr wrap="square" rtlCol="0">
            <a:spAutoFit/>
          </a:bodyPr>
          <a:lstStyle/>
          <a:p>
            <a:r>
              <a:rPr lang="en-GB" dirty="0"/>
              <a:t>Collision with walls and push able boxes</a:t>
            </a:r>
          </a:p>
          <a:p>
            <a:r>
              <a:rPr lang="en-GB" sz="1200" dirty="0"/>
              <a:t>I am going to create a function to check the space in the direction of movement, for what object is there.</a:t>
            </a:r>
          </a:p>
        </p:txBody>
      </p:sp>
      <p:sp>
        <p:nvSpPr>
          <p:cNvPr id="4" name="TextBox 3">
            <a:extLst>
              <a:ext uri="{FF2B5EF4-FFF2-40B4-BE49-F238E27FC236}">
                <a16:creationId xmlns:a16="http://schemas.microsoft.com/office/drawing/2014/main" id="{EE1375EE-2699-EDEE-ADC2-981DA43FAE54}"/>
              </a:ext>
            </a:extLst>
          </p:cNvPr>
          <p:cNvSpPr txBox="1"/>
          <p:nvPr/>
        </p:nvSpPr>
        <p:spPr>
          <a:xfrm>
            <a:off x="3080124" y="6581001"/>
            <a:ext cx="14885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200" dirty="0"/>
              <a:t>Objective 3, 4</a:t>
            </a:r>
          </a:p>
        </p:txBody>
      </p:sp>
      <p:sp>
        <p:nvSpPr>
          <p:cNvPr id="7" name="TextBox 6">
            <a:extLst>
              <a:ext uri="{FF2B5EF4-FFF2-40B4-BE49-F238E27FC236}">
                <a16:creationId xmlns:a16="http://schemas.microsoft.com/office/drawing/2014/main" id="{670D6ACC-894E-C5F0-EAA9-55AF576B7FD0}"/>
              </a:ext>
            </a:extLst>
          </p:cNvPr>
          <p:cNvSpPr txBox="1"/>
          <p:nvPr/>
        </p:nvSpPr>
        <p:spPr>
          <a:xfrm>
            <a:off x="287079" y="4272677"/>
            <a:ext cx="4143375" cy="2677656"/>
          </a:xfrm>
          <a:prstGeom prst="rect">
            <a:avLst/>
          </a:prstGeom>
          <a:noFill/>
        </p:spPr>
        <p:txBody>
          <a:bodyPr wrap="square" rtlCol="0">
            <a:spAutoFit/>
          </a:bodyPr>
          <a:lstStyle/>
          <a:p>
            <a:r>
              <a:rPr lang="en-GB" sz="1200" dirty="0"/>
              <a:t>This takes four inputs, the x and y coordinate, the direction of movement(place=1 is right, etc.) and the type of the object moving(player or box).</a:t>
            </a:r>
          </a:p>
          <a:p>
            <a:r>
              <a:rPr lang="en-GB" sz="1200" dirty="0"/>
              <a:t>It will first clear the current position.</a:t>
            </a:r>
          </a:p>
          <a:p>
            <a:r>
              <a:rPr lang="en-GB" sz="1200" dirty="0"/>
              <a:t>Then it checks if it is a box in the next position. </a:t>
            </a:r>
            <a:br>
              <a:rPr lang="en-GB" sz="1200" dirty="0"/>
            </a:br>
            <a:r>
              <a:rPr lang="en-GB" sz="1200" dirty="0"/>
              <a:t>In the case that it is it will call the function with the box as the moving object.</a:t>
            </a:r>
          </a:p>
          <a:p>
            <a:r>
              <a:rPr lang="en-GB" sz="1200" dirty="0"/>
              <a:t>It then checks for a wall, if it is a wall, it sets temp to 2, which will be returned. </a:t>
            </a:r>
          </a:p>
          <a:p>
            <a:r>
              <a:rPr lang="en-GB" sz="1200" dirty="0"/>
              <a:t>If temp is 2, nothing will move.</a:t>
            </a:r>
          </a:p>
          <a:p>
            <a:r>
              <a:rPr lang="en-GB" sz="1200" dirty="0"/>
              <a:t>Otherwise it will change the x and y coordinate depending on the direction moved and sets that pixel to the object type.</a:t>
            </a:r>
          </a:p>
          <a:p>
            <a:r>
              <a:rPr lang="en-GB" sz="1200" dirty="0"/>
              <a:t>This can then later be printed after </a:t>
            </a:r>
            <a:br>
              <a:rPr lang="en-GB" sz="1200" dirty="0"/>
            </a:br>
            <a:r>
              <a:rPr lang="en-GB" sz="1200" dirty="0"/>
              <a:t>all movement is done.</a:t>
            </a:r>
          </a:p>
        </p:txBody>
      </p:sp>
      <p:cxnSp>
        <p:nvCxnSpPr>
          <p:cNvPr id="8" name="Straight Connector 7">
            <a:extLst>
              <a:ext uri="{FF2B5EF4-FFF2-40B4-BE49-F238E27FC236}">
                <a16:creationId xmlns:a16="http://schemas.microsoft.com/office/drawing/2014/main" id="{7B027C7D-D6AA-0EF0-2AEF-C850874190CE}"/>
              </a:ext>
            </a:extLst>
          </p:cNvPr>
          <p:cNvCxnSpPr/>
          <p:nvPr/>
        </p:nvCxnSpPr>
        <p:spPr>
          <a:xfrm>
            <a:off x="4571996" y="0"/>
            <a:ext cx="0" cy="685800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5F1A0A26-1FA2-8722-AAFA-2873F6AA654A}"/>
              </a:ext>
            </a:extLst>
          </p:cNvPr>
          <p:cNvPicPr>
            <a:picLocks noChangeAspect="1"/>
          </p:cNvPicPr>
          <p:nvPr/>
        </p:nvPicPr>
        <p:blipFill>
          <a:blip r:embed="rId3"/>
          <a:stretch>
            <a:fillRect/>
          </a:stretch>
        </p:blipFill>
        <p:spPr>
          <a:xfrm>
            <a:off x="4660376" y="1017625"/>
            <a:ext cx="3514725" cy="1866900"/>
          </a:xfrm>
          <a:prstGeom prst="rect">
            <a:avLst/>
          </a:prstGeom>
        </p:spPr>
      </p:pic>
      <p:sp>
        <p:nvSpPr>
          <p:cNvPr id="10" name="TextBox 9">
            <a:extLst>
              <a:ext uri="{FF2B5EF4-FFF2-40B4-BE49-F238E27FC236}">
                <a16:creationId xmlns:a16="http://schemas.microsoft.com/office/drawing/2014/main" id="{122690AF-19BA-8036-860C-E773211C17D6}"/>
              </a:ext>
            </a:extLst>
          </p:cNvPr>
          <p:cNvSpPr txBox="1"/>
          <p:nvPr/>
        </p:nvSpPr>
        <p:spPr>
          <a:xfrm>
            <a:off x="4607890" y="0"/>
            <a:ext cx="2817628" cy="1107996"/>
          </a:xfrm>
          <a:prstGeom prst="rect">
            <a:avLst/>
          </a:prstGeom>
          <a:noFill/>
        </p:spPr>
        <p:txBody>
          <a:bodyPr wrap="square" rtlCol="0">
            <a:spAutoFit/>
          </a:bodyPr>
          <a:lstStyle/>
          <a:p>
            <a:r>
              <a:rPr lang="en-GB" dirty="0"/>
              <a:t>Creating menus and levels</a:t>
            </a:r>
          </a:p>
          <a:p>
            <a:r>
              <a:rPr lang="en-GB" sz="1200" dirty="0"/>
              <a:t>First I will need to create an array to store the menus and levels. Using this I will then need to create a function to allow the screen to change.</a:t>
            </a:r>
          </a:p>
        </p:txBody>
      </p:sp>
      <p:sp>
        <p:nvSpPr>
          <p:cNvPr id="11" name="TextBox 10">
            <a:extLst>
              <a:ext uri="{FF2B5EF4-FFF2-40B4-BE49-F238E27FC236}">
                <a16:creationId xmlns:a16="http://schemas.microsoft.com/office/drawing/2014/main" id="{C16361E3-0221-F807-68F0-FBE5A7F201DC}"/>
              </a:ext>
            </a:extLst>
          </p:cNvPr>
          <p:cNvSpPr txBox="1"/>
          <p:nvPr/>
        </p:nvSpPr>
        <p:spPr>
          <a:xfrm>
            <a:off x="6886564" y="1304744"/>
            <a:ext cx="2753831" cy="646331"/>
          </a:xfrm>
          <a:prstGeom prst="rect">
            <a:avLst/>
          </a:prstGeom>
          <a:noFill/>
        </p:spPr>
        <p:txBody>
          <a:bodyPr wrap="square" rtlCol="0">
            <a:spAutoFit/>
          </a:bodyPr>
          <a:lstStyle/>
          <a:p>
            <a:r>
              <a:rPr lang="en-GB" sz="1200" dirty="0"/>
              <a:t>This checks for whether the level=0 (in which case the menu should be shown), otherwise it will set screen to that level.</a:t>
            </a:r>
          </a:p>
        </p:txBody>
      </p:sp>
      <p:sp>
        <p:nvSpPr>
          <p:cNvPr id="12" name="TextBox 11">
            <a:extLst>
              <a:ext uri="{FF2B5EF4-FFF2-40B4-BE49-F238E27FC236}">
                <a16:creationId xmlns:a16="http://schemas.microsoft.com/office/drawing/2014/main" id="{46A4F61C-431D-749C-B00A-BBEC80AC561E}"/>
              </a:ext>
            </a:extLst>
          </p:cNvPr>
          <p:cNvSpPr txBox="1"/>
          <p:nvPr/>
        </p:nvSpPr>
        <p:spPr>
          <a:xfrm>
            <a:off x="4660376" y="2832584"/>
            <a:ext cx="2753830" cy="830997"/>
          </a:xfrm>
          <a:prstGeom prst="rect">
            <a:avLst/>
          </a:prstGeom>
          <a:noFill/>
        </p:spPr>
        <p:txBody>
          <a:bodyPr wrap="square" rtlCol="0">
            <a:spAutoFit/>
          </a:bodyPr>
          <a:lstStyle/>
          <a:p>
            <a:r>
              <a:rPr lang="en-GB" sz="1200" dirty="0"/>
              <a:t>In order to enter levels I will need to change the </a:t>
            </a:r>
            <a:r>
              <a:rPr lang="en-GB" sz="1200" dirty="0" err="1"/>
              <a:t>checkSpace</a:t>
            </a:r>
            <a:r>
              <a:rPr lang="en-GB" sz="1200" dirty="0"/>
              <a:t> function to first check for a level first, before continuing like normal.</a:t>
            </a:r>
          </a:p>
        </p:txBody>
      </p:sp>
      <p:pic>
        <p:nvPicPr>
          <p:cNvPr id="16" name="Picture 15">
            <a:extLst>
              <a:ext uri="{FF2B5EF4-FFF2-40B4-BE49-F238E27FC236}">
                <a16:creationId xmlns:a16="http://schemas.microsoft.com/office/drawing/2014/main" id="{0EA3598D-AC4D-2918-6D3E-9A582E596632}"/>
              </a:ext>
            </a:extLst>
          </p:cNvPr>
          <p:cNvPicPr>
            <a:picLocks noChangeAspect="1"/>
          </p:cNvPicPr>
          <p:nvPr/>
        </p:nvPicPr>
        <p:blipFill>
          <a:blip r:embed="rId4"/>
          <a:stretch>
            <a:fillRect/>
          </a:stretch>
        </p:blipFill>
        <p:spPr>
          <a:xfrm>
            <a:off x="4713539" y="3615452"/>
            <a:ext cx="4152900" cy="657225"/>
          </a:xfrm>
          <a:prstGeom prst="rect">
            <a:avLst/>
          </a:prstGeom>
        </p:spPr>
      </p:pic>
      <p:sp>
        <p:nvSpPr>
          <p:cNvPr id="17" name="TextBox 16">
            <a:extLst>
              <a:ext uri="{FF2B5EF4-FFF2-40B4-BE49-F238E27FC236}">
                <a16:creationId xmlns:a16="http://schemas.microsoft.com/office/drawing/2014/main" id="{62C285A8-0801-2807-8CC2-B5F3444DF4C4}"/>
              </a:ext>
            </a:extLst>
          </p:cNvPr>
          <p:cNvSpPr txBox="1"/>
          <p:nvPr/>
        </p:nvSpPr>
        <p:spPr>
          <a:xfrm>
            <a:off x="4713538" y="4272677"/>
            <a:ext cx="5192460" cy="1015663"/>
          </a:xfrm>
          <a:prstGeom prst="rect">
            <a:avLst/>
          </a:prstGeom>
          <a:noFill/>
        </p:spPr>
        <p:txBody>
          <a:bodyPr wrap="square" rtlCol="0">
            <a:spAutoFit/>
          </a:bodyPr>
          <a:lstStyle/>
          <a:p>
            <a:r>
              <a:rPr lang="en-GB" sz="1200" dirty="0"/>
              <a:t>This works by storing levels as integers less than 0. This will allow me to quickly check whether it is a level, and quickly convert to the level number, as no other items will need to be stored as a negative number.</a:t>
            </a:r>
          </a:p>
          <a:p>
            <a:r>
              <a:rPr lang="en-GB" sz="1200" dirty="0"/>
              <a:t>The function checks for if it is a level.</a:t>
            </a:r>
          </a:p>
          <a:p>
            <a:r>
              <a:rPr lang="en-GB" sz="1200" dirty="0"/>
              <a:t>Then it sets the level variable to the absolute value of it. </a:t>
            </a:r>
          </a:p>
        </p:txBody>
      </p:sp>
      <p:sp>
        <p:nvSpPr>
          <p:cNvPr id="19" name="TextBox 18">
            <a:extLst>
              <a:ext uri="{FF2B5EF4-FFF2-40B4-BE49-F238E27FC236}">
                <a16:creationId xmlns:a16="http://schemas.microsoft.com/office/drawing/2014/main" id="{1AFE65DD-88D2-9A59-E0F3-C697DD3881FC}"/>
              </a:ext>
            </a:extLst>
          </p:cNvPr>
          <p:cNvSpPr txBox="1"/>
          <p:nvPr/>
        </p:nvSpPr>
        <p:spPr>
          <a:xfrm>
            <a:off x="8417442" y="6581000"/>
            <a:ext cx="14885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200" dirty="0"/>
              <a:t>Objective 6, 7</a:t>
            </a:r>
          </a:p>
        </p:txBody>
      </p:sp>
      <p:sp>
        <p:nvSpPr>
          <p:cNvPr id="14" name="TextBox 13">
            <a:extLst>
              <a:ext uri="{FF2B5EF4-FFF2-40B4-BE49-F238E27FC236}">
                <a16:creationId xmlns:a16="http://schemas.microsoft.com/office/drawing/2014/main" id="{F48B7AD9-5616-E3EC-0AA1-DED16D99EF1E}"/>
              </a:ext>
            </a:extLst>
          </p:cNvPr>
          <p:cNvSpPr txBox="1"/>
          <p:nvPr/>
        </p:nvSpPr>
        <p:spPr>
          <a:xfrm>
            <a:off x="6105915" y="5414574"/>
            <a:ext cx="3665406" cy="1015663"/>
          </a:xfrm>
          <a:prstGeom prst="rect">
            <a:avLst/>
          </a:prstGeom>
          <a:noFill/>
        </p:spPr>
        <p:txBody>
          <a:bodyPr wrap="square" rtlCol="0">
            <a:spAutoFit/>
          </a:bodyPr>
          <a:lstStyle/>
          <a:p>
            <a:r>
              <a:rPr lang="en-GB" sz="1200" dirty="0"/>
              <a:t>An example of a level, stored as a 2-dimensional array, the first number indicating the level number, the second one indicating the position of the pixel in the level</a:t>
            </a:r>
          </a:p>
          <a:p>
            <a:r>
              <a:rPr lang="en-GB" sz="1200" dirty="0"/>
              <a:t>Each level is formatted as an 8x8 grid to make it easier to read, but is just a list of numbers</a:t>
            </a:r>
          </a:p>
        </p:txBody>
      </p:sp>
      <p:pic>
        <p:nvPicPr>
          <p:cNvPr id="18" name="Picture 17">
            <a:extLst>
              <a:ext uri="{FF2B5EF4-FFF2-40B4-BE49-F238E27FC236}">
                <a16:creationId xmlns:a16="http://schemas.microsoft.com/office/drawing/2014/main" id="{D7DB9BC3-62AA-F88D-D52B-BDC4FDC4B8A8}"/>
              </a:ext>
            </a:extLst>
          </p:cNvPr>
          <p:cNvPicPr>
            <a:picLocks noChangeAspect="1"/>
          </p:cNvPicPr>
          <p:nvPr/>
        </p:nvPicPr>
        <p:blipFill>
          <a:blip r:embed="rId5"/>
          <a:stretch>
            <a:fillRect/>
          </a:stretch>
        </p:blipFill>
        <p:spPr>
          <a:xfrm>
            <a:off x="4721475" y="5288340"/>
            <a:ext cx="1381125" cy="1466850"/>
          </a:xfrm>
          <a:prstGeom prst="rect">
            <a:avLst/>
          </a:prstGeom>
        </p:spPr>
      </p:pic>
    </p:spTree>
    <p:extLst>
      <p:ext uri="{BB962C8B-B14F-4D97-AF65-F5344CB8AC3E}">
        <p14:creationId xmlns:p14="http://schemas.microsoft.com/office/powerpoint/2010/main" val="337533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332782F-CFD1-B1CD-0423-FBE2B516E049}"/>
              </a:ext>
            </a:extLst>
          </p:cNvPr>
          <p:cNvSpPr txBox="1"/>
          <p:nvPr/>
        </p:nvSpPr>
        <p:spPr>
          <a:xfrm>
            <a:off x="85061" y="105773"/>
            <a:ext cx="3133283" cy="1661993"/>
          </a:xfrm>
          <a:prstGeom prst="rect">
            <a:avLst/>
          </a:prstGeom>
          <a:noFill/>
        </p:spPr>
        <p:txBody>
          <a:bodyPr wrap="square" rtlCol="0">
            <a:spAutoFit/>
          </a:bodyPr>
          <a:lstStyle/>
          <a:p>
            <a:r>
              <a:rPr lang="en-GB" dirty="0"/>
              <a:t>Goals for the boxes</a:t>
            </a:r>
          </a:p>
          <a:p>
            <a:r>
              <a:rPr lang="en-GB" sz="1200" dirty="0"/>
              <a:t>I am going to need to add values to show the goals. Then I will need to add a check to ensure that the goals will remain after having a box or player go over them. This will also check for how many goals are not covered by a box. This will allow me to check for when the level is complete.</a:t>
            </a:r>
          </a:p>
        </p:txBody>
      </p:sp>
      <p:sp>
        <p:nvSpPr>
          <p:cNvPr id="11" name="TextBox 10">
            <a:extLst>
              <a:ext uri="{FF2B5EF4-FFF2-40B4-BE49-F238E27FC236}">
                <a16:creationId xmlns:a16="http://schemas.microsoft.com/office/drawing/2014/main" id="{1A52565F-BBA0-278B-3425-4EB810CE88FC}"/>
              </a:ext>
            </a:extLst>
          </p:cNvPr>
          <p:cNvSpPr txBox="1"/>
          <p:nvPr/>
        </p:nvSpPr>
        <p:spPr>
          <a:xfrm>
            <a:off x="5451518" y="3785545"/>
            <a:ext cx="14885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200" dirty="0"/>
              <a:t>Objective 5</a:t>
            </a:r>
          </a:p>
        </p:txBody>
      </p:sp>
      <p:pic>
        <p:nvPicPr>
          <p:cNvPr id="3" name="Picture 2">
            <a:extLst>
              <a:ext uri="{FF2B5EF4-FFF2-40B4-BE49-F238E27FC236}">
                <a16:creationId xmlns:a16="http://schemas.microsoft.com/office/drawing/2014/main" id="{4F0FDEDC-194A-6C90-A8DA-2074B55F22C7}"/>
              </a:ext>
            </a:extLst>
          </p:cNvPr>
          <p:cNvPicPr>
            <a:picLocks noChangeAspect="1"/>
          </p:cNvPicPr>
          <p:nvPr/>
        </p:nvPicPr>
        <p:blipFill>
          <a:blip r:embed="rId2"/>
          <a:stretch>
            <a:fillRect/>
          </a:stretch>
        </p:blipFill>
        <p:spPr>
          <a:xfrm>
            <a:off x="3603884" y="179368"/>
            <a:ext cx="3257550" cy="1962150"/>
          </a:xfrm>
          <a:prstGeom prst="rect">
            <a:avLst/>
          </a:prstGeom>
        </p:spPr>
      </p:pic>
      <p:pic>
        <p:nvPicPr>
          <p:cNvPr id="5" name="Picture 4">
            <a:extLst>
              <a:ext uri="{FF2B5EF4-FFF2-40B4-BE49-F238E27FC236}">
                <a16:creationId xmlns:a16="http://schemas.microsoft.com/office/drawing/2014/main" id="{6691582D-6BCB-C1B9-DDCF-78BC29F62C08}"/>
              </a:ext>
            </a:extLst>
          </p:cNvPr>
          <p:cNvPicPr>
            <a:picLocks noChangeAspect="1"/>
          </p:cNvPicPr>
          <p:nvPr/>
        </p:nvPicPr>
        <p:blipFill rotWithShape="1">
          <a:blip r:embed="rId3"/>
          <a:srcRect b="70154"/>
          <a:stretch/>
        </p:blipFill>
        <p:spPr>
          <a:xfrm>
            <a:off x="85060" y="1733541"/>
            <a:ext cx="2647950" cy="1188302"/>
          </a:xfrm>
          <a:prstGeom prst="rect">
            <a:avLst/>
          </a:prstGeom>
        </p:spPr>
      </p:pic>
      <p:sp>
        <p:nvSpPr>
          <p:cNvPr id="8" name="TextBox 7">
            <a:extLst>
              <a:ext uri="{FF2B5EF4-FFF2-40B4-BE49-F238E27FC236}">
                <a16:creationId xmlns:a16="http://schemas.microsoft.com/office/drawing/2014/main" id="{6991FFFF-FC56-5EF2-5EE8-88A205AD5808}"/>
              </a:ext>
            </a:extLst>
          </p:cNvPr>
          <p:cNvSpPr txBox="1"/>
          <p:nvPr/>
        </p:nvSpPr>
        <p:spPr>
          <a:xfrm>
            <a:off x="3653714" y="4311259"/>
            <a:ext cx="2738661" cy="1846659"/>
          </a:xfrm>
          <a:prstGeom prst="rect">
            <a:avLst/>
          </a:prstGeom>
          <a:noFill/>
        </p:spPr>
        <p:txBody>
          <a:bodyPr wrap="square" rtlCol="0">
            <a:spAutoFit/>
          </a:bodyPr>
          <a:lstStyle/>
          <a:p>
            <a:r>
              <a:rPr lang="en-GB" dirty="0"/>
              <a:t>Memory problems</a:t>
            </a:r>
          </a:p>
          <a:p>
            <a:r>
              <a:rPr lang="en-GB" sz="1200" dirty="0"/>
              <a:t>Since I have been storing the levels as constants, they have been taking up a lot of memory, since each level has 64 pixels, which are each 2 bytes. The Arduino nano has only got 2kB of RAM. To fix this problem, I changed all the variables to only using 8 bit integers, which is the smallest inbuilt data type.</a:t>
            </a:r>
          </a:p>
        </p:txBody>
      </p:sp>
      <p:sp>
        <p:nvSpPr>
          <p:cNvPr id="15" name="TextBox 14">
            <a:extLst>
              <a:ext uri="{FF2B5EF4-FFF2-40B4-BE49-F238E27FC236}">
                <a16:creationId xmlns:a16="http://schemas.microsoft.com/office/drawing/2014/main" id="{24B3D1BF-9460-0449-3268-F0A03B523FDB}"/>
              </a:ext>
            </a:extLst>
          </p:cNvPr>
          <p:cNvSpPr txBox="1"/>
          <p:nvPr/>
        </p:nvSpPr>
        <p:spPr>
          <a:xfrm>
            <a:off x="85059" y="2921843"/>
            <a:ext cx="3133283" cy="461665"/>
          </a:xfrm>
          <a:prstGeom prst="rect">
            <a:avLst/>
          </a:prstGeom>
          <a:noFill/>
        </p:spPr>
        <p:txBody>
          <a:bodyPr wrap="square" rtlCol="0">
            <a:spAutoFit/>
          </a:bodyPr>
          <a:lstStyle/>
          <a:p>
            <a:r>
              <a:rPr lang="en-GB" sz="1200" dirty="0"/>
              <a:t>This checks through all the pixels and checks for when there is a goal without a box on it.</a:t>
            </a:r>
          </a:p>
        </p:txBody>
      </p:sp>
      <p:pic>
        <p:nvPicPr>
          <p:cNvPr id="16" name="Picture 15">
            <a:extLst>
              <a:ext uri="{FF2B5EF4-FFF2-40B4-BE49-F238E27FC236}">
                <a16:creationId xmlns:a16="http://schemas.microsoft.com/office/drawing/2014/main" id="{19970AFC-0C8F-5B11-9E15-6A96A5AAA281}"/>
              </a:ext>
            </a:extLst>
          </p:cNvPr>
          <p:cNvPicPr>
            <a:picLocks noChangeAspect="1"/>
          </p:cNvPicPr>
          <p:nvPr/>
        </p:nvPicPr>
        <p:blipFill rotWithShape="1">
          <a:blip r:embed="rId3"/>
          <a:srcRect t="29846" b="37574"/>
          <a:stretch/>
        </p:blipFill>
        <p:spPr>
          <a:xfrm>
            <a:off x="85058" y="3370512"/>
            <a:ext cx="2647950" cy="1297181"/>
          </a:xfrm>
          <a:prstGeom prst="rect">
            <a:avLst/>
          </a:prstGeom>
        </p:spPr>
      </p:pic>
      <p:sp>
        <p:nvSpPr>
          <p:cNvPr id="17" name="TextBox 16">
            <a:extLst>
              <a:ext uri="{FF2B5EF4-FFF2-40B4-BE49-F238E27FC236}">
                <a16:creationId xmlns:a16="http://schemas.microsoft.com/office/drawing/2014/main" id="{D21DB94A-1F1E-DEC1-2456-94B66232EDA2}"/>
              </a:ext>
            </a:extLst>
          </p:cNvPr>
          <p:cNvSpPr txBox="1"/>
          <p:nvPr/>
        </p:nvSpPr>
        <p:spPr>
          <a:xfrm>
            <a:off x="226388" y="4652509"/>
            <a:ext cx="2853736" cy="461665"/>
          </a:xfrm>
          <a:prstGeom prst="rect">
            <a:avLst/>
          </a:prstGeom>
          <a:noFill/>
        </p:spPr>
        <p:txBody>
          <a:bodyPr wrap="square" rtlCol="0">
            <a:spAutoFit/>
          </a:bodyPr>
          <a:lstStyle/>
          <a:p>
            <a:r>
              <a:rPr lang="en-GB" sz="1200" dirty="0"/>
              <a:t>This checks for whether all the levels currently accessible are complete. </a:t>
            </a:r>
          </a:p>
        </p:txBody>
      </p:sp>
      <p:pic>
        <p:nvPicPr>
          <p:cNvPr id="19" name="Picture 18">
            <a:extLst>
              <a:ext uri="{FF2B5EF4-FFF2-40B4-BE49-F238E27FC236}">
                <a16:creationId xmlns:a16="http://schemas.microsoft.com/office/drawing/2014/main" id="{923F2B76-539A-517E-841E-5238B89E9C22}"/>
              </a:ext>
            </a:extLst>
          </p:cNvPr>
          <p:cNvPicPr>
            <a:picLocks noChangeAspect="1"/>
          </p:cNvPicPr>
          <p:nvPr/>
        </p:nvPicPr>
        <p:blipFill rotWithShape="1">
          <a:blip r:embed="rId3"/>
          <a:srcRect t="62426" b="1147"/>
          <a:stretch/>
        </p:blipFill>
        <p:spPr>
          <a:xfrm>
            <a:off x="85058" y="5130654"/>
            <a:ext cx="2647950" cy="1450346"/>
          </a:xfrm>
          <a:prstGeom prst="rect">
            <a:avLst/>
          </a:prstGeom>
        </p:spPr>
      </p:pic>
      <p:sp>
        <p:nvSpPr>
          <p:cNvPr id="20" name="TextBox 19">
            <a:extLst>
              <a:ext uri="{FF2B5EF4-FFF2-40B4-BE49-F238E27FC236}">
                <a16:creationId xmlns:a16="http://schemas.microsoft.com/office/drawing/2014/main" id="{6137C543-967B-550C-129F-234503E45B31}"/>
              </a:ext>
            </a:extLst>
          </p:cNvPr>
          <p:cNvSpPr txBox="1"/>
          <p:nvPr/>
        </p:nvSpPr>
        <p:spPr>
          <a:xfrm>
            <a:off x="393623" y="6277581"/>
            <a:ext cx="2030819" cy="461665"/>
          </a:xfrm>
          <a:prstGeom prst="rect">
            <a:avLst/>
          </a:prstGeom>
          <a:noFill/>
        </p:spPr>
        <p:txBody>
          <a:bodyPr wrap="square" rtlCol="0">
            <a:spAutoFit/>
          </a:bodyPr>
          <a:lstStyle/>
          <a:p>
            <a:r>
              <a:rPr lang="en-GB" sz="1200" dirty="0"/>
              <a:t>If they are it unlocks the next menu and levels</a:t>
            </a:r>
          </a:p>
        </p:txBody>
      </p:sp>
      <p:cxnSp>
        <p:nvCxnSpPr>
          <p:cNvPr id="21" name="Straight Connector 20">
            <a:extLst>
              <a:ext uri="{FF2B5EF4-FFF2-40B4-BE49-F238E27FC236}">
                <a16:creationId xmlns:a16="http://schemas.microsoft.com/office/drawing/2014/main" id="{27D5BB43-02C2-4B00-54EE-5D9CBB2D1E04}"/>
              </a:ext>
            </a:extLst>
          </p:cNvPr>
          <p:cNvCxnSpPr/>
          <p:nvPr/>
        </p:nvCxnSpPr>
        <p:spPr>
          <a:xfrm>
            <a:off x="3525241" y="-2"/>
            <a:ext cx="0" cy="6858000"/>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1561B6F-02F7-4BB5-4CD4-5765C0D101C8}"/>
              </a:ext>
            </a:extLst>
          </p:cNvPr>
          <p:cNvSpPr txBox="1"/>
          <p:nvPr/>
        </p:nvSpPr>
        <p:spPr>
          <a:xfrm>
            <a:off x="3653714" y="1940629"/>
            <a:ext cx="2181224" cy="1384995"/>
          </a:xfrm>
          <a:prstGeom prst="rect">
            <a:avLst/>
          </a:prstGeom>
          <a:noFill/>
        </p:spPr>
        <p:txBody>
          <a:bodyPr wrap="square" rtlCol="0">
            <a:spAutoFit/>
          </a:bodyPr>
          <a:lstStyle/>
          <a:p>
            <a:r>
              <a:rPr lang="en-GB" sz="1200" dirty="0"/>
              <a:t>This is added to the </a:t>
            </a:r>
            <a:r>
              <a:rPr lang="en-GB" sz="1200" dirty="0" err="1"/>
              <a:t>newScreen</a:t>
            </a:r>
            <a:r>
              <a:rPr lang="en-GB" sz="1200" dirty="0"/>
              <a:t> function, that adds a visual change to show that the player or a box is on a goal</a:t>
            </a:r>
          </a:p>
          <a:p>
            <a:r>
              <a:rPr lang="en-GB" sz="1200" dirty="0"/>
              <a:t>This also ensures that when an object is removed from the goal that the goal remains</a:t>
            </a:r>
          </a:p>
        </p:txBody>
      </p:sp>
      <p:cxnSp>
        <p:nvCxnSpPr>
          <p:cNvPr id="23" name="Straight Connector 22">
            <a:extLst>
              <a:ext uri="{FF2B5EF4-FFF2-40B4-BE49-F238E27FC236}">
                <a16:creationId xmlns:a16="http://schemas.microsoft.com/office/drawing/2014/main" id="{F993E7FA-6BD6-12E8-B77A-A8DF544E4A59}"/>
              </a:ext>
            </a:extLst>
          </p:cNvPr>
          <p:cNvCxnSpPr/>
          <p:nvPr/>
        </p:nvCxnSpPr>
        <p:spPr>
          <a:xfrm>
            <a:off x="6940076" y="-2"/>
            <a:ext cx="0" cy="6858000"/>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11A1128-74C3-D6A7-3AE1-B30D947BEF4B}"/>
              </a:ext>
            </a:extLst>
          </p:cNvPr>
          <p:cNvSpPr txBox="1"/>
          <p:nvPr/>
        </p:nvSpPr>
        <p:spPr>
          <a:xfrm>
            <a:off x="7043417" y="4034260"/>
            <a:ext cx="2181226" cy="1200329"/>
          </a:xfrm>
          <a:prstGeom prst="rect">
            <a:avLst/>
          </a:prstGeom>
          <a:noFill/>
        </p:spPr>
        <p:txBody>
          <a:bodyPr wrap="square">
            <a:spAutoFit/>
          </a:bodyPr>
          <a:lstStyle/>
          <a:p>
            <a:r>
              <a:rPr lang="en-GB" sz="1200" dirty="0"/>
              <a:t>Instead of moving it sets the level to 0 (which indicates that it is currently in the menu), then it uses the </a:t>
            </a:r>
            <a:r>
              <a:rPr lang="en-GB" sz="1200" dirty="0" err="1"/>
              <a:t>newScreen</a:t>
            </a:r>
            <a:r>
              <a:rPr lang="en-GB" sz="1200" dirty="0"/>
              <a:t> and </a:t>
            </a:r>
            <a:r>
              <a:rPr lang="en-GB" sz="1200" dirty="0" err="1"/>
              <a:t>printScreen</a:t>
            </a:r>
            <a:r>
              <a:rPr lang="en-GB" sz="1200" dirty="0"/>
              <a:t> function to change the screen back to the menu.</a:t>
            </a:r>
          </a:p>
        </p:txBody>
      </p:sp>
      <p:pic>
        <p:nvPicPr>
          <p:cNvPr id="26" name="Picture 25">
            <a:extLst>
              <a:ext uri="{FF2B5EF4-FFF2-40B4-BE49-F238E27FC236}">
                <a16:creationId xmlns:a16="http://schemas.microsoft.com/office/drawing/2014/main" id="{22A76DE8-3A28-238F-9F67-57747116227F}"/>
              </a:ext>
            </a:extLst>
          </p:cNvPr>
          <p:cNvPicPr>
            <a:picLocks noChangeAspect="1"/>
          </p:cNvPicPr>
          <p:nvPr/>
        </p:nvPicPr>
        <p:blipFill>
          <a:blip r:embed="rId4"/>
          <a:stretch>
            <a:fillRect/>
          </a:stretch>
        </p:blipFill>
        <p:spPr>
          <a:xfrm>
            <a:off x="7043418" y="1287364"/>
            <a:ext cx="2181225" cy="2781300"/>
          </a:xfrm>
          <a:prstGeom prst="rect">
            <a:avLst/>
          </a:prstGeom>
        </p:spPr>
      </p:pic>
      <p:sp>
        <p:nvSpPr>
          <p:cNvPr id="27" name="TextBox 26">
            <a:extLst>
              <a:ext uri="{FF2B5EF4-FFF2-40B4-BE49-F238E27FC236}">
                <a16:creationId xmlns:a16="http://schemas.microsoft.com/office/drawing/2014/main" id="{28F56340-36CE-A37C-55AD-30C8B3B6CE47}"/>
              </a:ext>
            </a:extLst>
          </p:cNvPr>
          <p:cNvSpPr txBox="1"/>
          <p:nvPr/>
        </p:nvSpPr>
        <p:spPr>
          <a:xfrm>
            <a:off x="6952045" y="179368"/>
            <a:ext cx="2817628" cy="1107996"/>
          </a:xfrm>
          <a:prstGeom prst="rect">
            <a:avLst/>
          </a:prstGeom>
          <a:noFill/>
        </p:spPr>
        <p:txBody>
          <a:bodyPr wrap="square" rtlCol="0">
            <a:spAutoFit/>
          </a:bodyPr>
          <a:lstStyle/>
          <a:p>
            <a:r>
              <a:rPr lang="en-GB" dirty="0"/>
              <a:t>Quitting to the menu</a:t>
            </a:r>
          </a:p>
          <a:p>
            <a:r>
              <a:rPr lang="en-GB" sz="1200" dirty="0"/>
              <a:t>To stop the player getting permanently stuck, I will edit the reading of inputs to check if the bottom 2 buttons are being pressed at the same time. </a:t>
            </a:r>
          </a:p>
        </p:txBody>
      </p:sp>
      <p:sp>
        <p:nvSpPr>
          <p:cNvPr id="28" name="TextBox 27">
            <a:extLst>
              <a:ext uri="{FF2B5EF4-FFF2-40B4-BE49-F238E27FC236}">
                <a16:creationId xmlns:a16="http://schemas.microsoft.com/office/drawing/2014/main" id="{FB3084E9-8D66-D4CA-9838-C0718BB24C98}"/>
              </a:ext>
            </a:extLst>
          </p:cNvPr>
          <p:cNvSpPr txBox="1"/>
          <p:nvPr/>
        </p:nvSpPr>
        <p:spPr>
          <a:xfrm>
            <a:off x="8428634" y="6579480"/>
            <a:ext cx="14885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200" dirty="0"/>
              <a:t>Objective 8</a:t>
            </a:r>
          </a:p>
        </p:txBody>
      </p:sp>
      <p:cxnSp>
        <p:nvCxnSpPr>
          <p:cNvPr id="30" name="Straight Connector 29">
            <a:extLst>
              <a:ext uri="{FF2B5EF4-FFF2-40B4-BE49-F238E27FC236}">
                <a16:creationId xmlns:a16="http://schemas.microsoft.com/office/drawing/2014/main" id="{59787B05-A593-A3AC-C575-3F0B6471B608}"/>
              </a:ext>
            </a:extLst>
          </p:cNvPr>
          <p:cNvCxnSpPr/>
          <p:nvPr/>
        </p:nvCxnSpPr>
        <p:spPr>
          <a:xfrm>
            <a:off x="3525239" y="4068664"/>
            <a:ext cx="341483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896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ABEAD0-9AD2-5192-F7F7-736B09F26187}"/>
              </a:ext>
            </a:extLst>
          </p:cNvPr>
          <p:cNvSpPr txBox="1"/>
          <p:nvPr/>
        </p:nvSpPr>
        <p:spPr>
          <a:xfrm>
            <a:off x="138223" y="233917"/>
            <a:ext cx="2753833" cy="1107996"/>
          </a:xfrm>
          <a:prstGeom prst="rect">
            <a:avLst/>
          </a:prstGeom>
          <a:noFill/>
        </p:spPr>
        <p:txBody>
          <a:bodyPr wrap="square" rtlCol="0">
            <a:spAutoFit/>
          </a:bodyPr>
          <a:lstStyle/>
          <a:p>
            <a:r>
              <a:rPr lang="en-GB" dirty="0"/>
              <a:t>Recursion</a:t>
            </a:r>
          </a:p>
          <a:p>
            <a:r>
              <a:rPr lang="en-GB" sz="1200" dirty="0"/>
              <a:t>I will add a box that will allow the player and boxes to enter or exit them. The player will then be at the entrance or exit to the level.</a:t>
            </a:r>
          </a:p>
        </p:txBody>
      </p:sp>
      <p:pic>
        <p:nvPicPr>
          <p:cNvPr id="9" name="Picture 8">
            <a:extLst>
              <a:ext uri="{FF2B5EF4-FFF2-40B4-BE49-F238E27FC236}">
                <a16:creationId xmlns:a16="http://schemas.microsoft.com/office/drawing/2014/main" id="{DFB31C12-9331-16FB-34EF-46525F8D90D0}"/>
              </a:ext>
            </a:extLst>
          </p:cNvPr>
          <p:cNvPicPr>
            <a:picLocks noChangeAspect="1"/>
          </p:cNvPicPr>
          <p:nvPr/>
        </p:nvPicPr>
        <p:blipFill>
          <a:blip r:embed="rId2"/>
          <a:stretch>
            <a:fillRect/>
          </a:stretch>
        </p:blipFill>
        <p:spPr>
          <a:xfrm>
            <a:off x="127591" y="1341913"/>
            <a:ext cx="1181702" cy="1178733"/>
          </a:xfrm>
          <a:prstGeom prst="rect">
            <a:avLst/>
          </a:prstGeom>
        </p:spPr>
      </p:pic>
      <p:pic>
        <p:nvPicPr>
          <p:cNvPr id="11" name="Picture 10">
            <a:extLst>
              <a:ext uri="{FF2B5EF4-FFF2-40B4-BE49-F238E27FC236}">
                <a16:creationId xmlns:a16="http://schemas.microsoft.com/office/drawing/2014/main" id="{D5EB7AB0-7FBC-3E82-36C8-5B8BF237692B}"/>
              </a:ext>
            </a:extLst>
          </p:cNvPr>
          <p:cNvPicPr>
            <a:picLocks noChangeAspect="1"/>
          </p:cNvPicPr>
          <p:nvPr/>
        </p:nvPicPr>
        <p:blipFill>
          <a:blip r:embed="rId3"/>
          <a:stretch>
            <a:fillRect/>
          </a:stretch>
        </p:blipFill>
        <p:spPr>
          <a:xfrm>
            <a:off x="2038037" y="1341913"/>
            <a:ext cx="1149042" cy="1169826"/>
          </a:xfrm>
          <a:prstGeom prst="rect">
            <a:avLst/>
          </a:prstGeom>
        </p:spPr>
      </p:pic>
      <p:sp>
        <p:nvSpPr>
          <p:cNvPr id="13" name="TextBox 12">
            <a:extLst>
              <a:ext uri="{FF2B5EF4-FFF2-40B4-BE49-F238E27FC236}">
                <a16:creationId xmlns:a16="http://schemas.microsoft.com/office/drawing/2014/main" id="{E59FBDAC-FBAF-CFAF-0DCD-A9EBDA94F9C6}"/>
              </a:ext>
            </a:extLst>
          </p:cNvPr>
          <p:cNvSpPr txBox="1"/>
          <p:nvPr/>
        </p:nvSpPr>
        <p:spPr>
          <a:xfrm>
            <a:off x="175436" y="2583501"/>
            <a:ext cx="3088759" cy="1384995"/>
          </a:xfrm>
          <a:prstGeom prst="rect">
            <a:avLst/>
          </a:prstGeom>
          <a:noFill/>
        </p:spPr>
        <p:txBody>
          <a:bodyPr wrap="square" rtlCol="0">
            <a:spAutoFit/>
          </a:bodyPr>
          <a:lstStyle/>
          <a:p>
            <a:r>
              <a:rPr lang="en-GB" sz="1200" dirty="0"/>
              <a:t>By moving right into the green level box, the player ends up at the left side of the level</a:t>
            </a:r>
          </a:p>
          <a:p>
            <a:r>
              <a:rPr lang="en-GB" sz="1200" dirty="0"/>
              <a:t>Conversely moving left at the left side will send the player to the spot directly left of the level box. This will push any boxes in the way, and will not be able to happen if a wall is in the way.</a:t>
            </a:r>
          </a:p>
        </p:txBody>
      </p:sp>
      <p:cxnSp>
        <p:nvCxnSpPr>
          <p:cNvPr id="15" name="Straight Arrow Connector 14">
            <a:extLst>
              <a:ext uri="{FF2B5EF4-FFF2-40B4-BE49-F238E27FC236}">
                <a16:creationId xmlns:a16="http://schemas.microsoft.com/office/drawing/2014/main" id="{CEB09C06-792C-DCF9-86EA-9CBDBDC2A109}"/>
              </a:ext>
            </a:extLst>
          </p:cNvPr>
          <p:cNvCxnSpPr>
            <a:stCxn id="9" idx="3"/>
            <a:endCxn id="11" idx="1"/>
          </p:cNvCxnSpPr>
          <p:nvPr/>
        </p:nvCxnSpPr>
        <p:spPr>
          <a:xfrm flipV="1">
            <a:off x="1309293" y="1926826"/>
            <a:ext cx="728744" cy="445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7" name="Picture 16">
            <a:extLst>
              <a:ext uri="{FF2B5EF4-FFF2-40B4-BE49-F238E27FC236}">
                <a16:creationId xmlns:a16="http://schemas.microsoft.com/office/drawing/2014/main" id="{8C8AEE38-103F-30E5-9CBE-732F3DCD0DBD}"/>
              </a:ext>
            </a:extLst>
          </p:cNvPr>
          <p:cNvPicPr>
            <a:picLocks noChangeAspect="1"/>
          </p:cNvPicPr>
          <p:nvPr/>
        </p:nvPicPr>
        <p:blipFill rotWithShape="1">
          <a:blip r:embed="rId4"/>
          <a:srcRect l="50000"/>
          <a:stretch/>
        </p:blipFill>
        <p:spPr>
          <a:xfrm>
            <a:off x="139466" y="3968496"/>
            <a:ext cx="1169827" cy="1169827"/>
          </a:xfrm>
          <a:prstGeom prst="rect">
            <a:avLst/>
          </a:prstGeom>
        </p:spPr>
      </p:pic>
      <p:pic>
        <p:nvPicPr>
          <p:cNvPr id="18" name="Picture 17">
            <a:extLst>
              <a:ext uri="{FF2B5EF4-FFF2-40B4-BE49-F238E27FC236}">
                <a16:creationId xmlns:a16="http://schemas.microsoft.com/office/drawing/2014/main" id="{4CEEC6AF-5D06-E583-D4B3-CC6B5780D56C}"/>
              </a:ext>
            </a:extLst>
          </p:cNvPr>
          <p:cNvPicPr>
            <a:picLocks noChangeAspect="1"/>
          </p:cNvPicPr>
          <p:nvPr/>
        </p:nvPicPr>
        <p:blipFill rotWithShape="1">
          <a:blip r:embed="rId4"/>
          <a:srcRect r="50000"/>
          <a:stretch/>
        </p:blipFill>
        <p:spPr>
          <a:xfrm>
            <a:off x="2029127" y="3968496"/>
            <a:ext cx="1169827" cy="1169827"/>
          </a:xfrm>
          <a:prstGeom prst="rect">
            <a:avLst/>
          </a:prstGeom>
        </p:spPr>
      </p:pic>
      <p:cxnSp>
        <p:nvCxnSpPr>
          <p:cNvPr id="19" name="Straight Arrow Connector 18">
            <a:extLst>
              <a:ext uri="{FF2B5EF4-FFF2-40B4-BE49-F238E27FC236}">
                <a16:creationId xmlns:a16="http://schemas.microsoft.com/office/drawing/2014/main" id="{40FE8CA1-0AEE-5AAC-0387-3BCF142AFBE9}"/>
              </a:ext>
            </a:extLst>
          </p:cNvPr>
          <p:cNvCxnSpPr>
            <a:cxnSpLocks/>
            <a:stCxn id="17" idx="3"/>
            <a:endCxn id="18" idx="1"/>
          </p:cNvCxnSpPr>
          <p:nvPr/>
        </p:nvCxnSpPr>
        <p:spPr>
          <a:xfrm>
            <a:off x="1309293" y="4553410"/>
            <a:ext cx="71983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23" name="Picture 22">
            <a:extLst>
              <a:ext uri="{FF2B5EF4-FFF2-40B4-BE49-F238E27FC236}">
                <a16:creationId xmlns:a16="http://schemas.microsoft.com/office/drawing/2014/main" id="{04E8B6CD-CFA2-38DF-0481-8AF931382D45}"/>
              </a:ext>
            </a:extLst>
          </p:cNvPr>
          <p:cNvPicPr>
            <a:picLocks noChangeAspect="1"/>
          </p:cNvPicPr>
          <p:nvPr/>
        </p:nvPicPr>
        <p:blipFill>
          <a:blip r:embed="rId5"/>
          <a:stretch>
            <a:fillRect/>
          </a:stretch>
        </p:blipFill>
        <p:spPr>
          <a:xfrm>
            <a:off x="127591" y="5226526"/>
            <a:ext cx="1169827" cy="1169827"/>
          </a:xfrm>
          <a:prstGeom prst="rect">
            <a:avLst/>
          </a:prstGeom>
        </p:spPr>
      </p:pic>
      <p:pic>
        <p:nvPicPr>
          <p:cNvPr id="24" name="Picture 23">
            <a:extLst>
              <a:ext uri="{FF2B5EF4-FFF2-40B4-BE49-F238E27FC236}">
                <a16:creationId xmlns:a16="http://schemas.microsoft.com/office/drawing/2014/main" id="{FCE9845B-A0CA-1B8E-0A48-32EEEE891661}"/>
              </a:ext>
            </a:extLst>
          </p:cNvPr>
          <p:cNvPicPr>
            <a:picLocks noChangeAspect="1"/>
          </p:cNvPicPr>
          <p:nvPr/>
        </p:nvPicPr>
        <p:blipFill>
          <a:blip r:embed="rId5"/>
          <a:stretch>
            <a:fillRect/>
          </a:stretch>
        </p:blipFill>
        <p:spPr>
          <a:xfrm>
            <a:off x="2017252" y="5226526"/>
            <a:ext cx="1169827" cy="1169827"/>
          </a:xfrm>
          <a:prstGeom prst="rect">
            <a:avLst/>
          </a:prstGeom>
        </p:spPr>
      </p:pic>
      <p:cxnSp>
        <p:nvCxnSpPr>
          <p:cNvPr id="25" name="Straight Arrow Connector 24">
            <a:extLst>
              <a:ext uri="{FF2B5EF4-FFF2-40B4-BE49-F238E27FC236}">
                <a16:creationId xmlns:a16="http://schemas.microsoft.com/office/drawing/2014/main" id="{A1568CF0-223A-9060-EF70-0CE4A8608571}"/>
              </a:ext>
            </a:extLst>
          </p:cNvPr>
          <p:cNvCxnSpPr>
            <a:cxnSpLocks/>
            <a:stCxn id="23" idx="3"/>
            <a:endCxn id="24" idx="1"/>
          </p:cNvCxnSpPr>
          <p:nvPr/>
        </p:nvCxnSpPr>
        <p:spPr>
          <a:xfrm>
            <a:off x="1297418" y="5811440"/>
            <a:ext cx="71983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68D66E11-7029-F722-64EA-32550B1E57CC}"/>
              </a:ext>
            </a:extLst>
          </p:cNvPr>
          <p:cNvSpPr txBox="1"/>
          <p:nvPr/>
        </p:nvSpPr>
        <p:spPr>
          <a:xfrm>
            <a:off x="722912" y="6396352"/>
            <a:ext cx="1892595" cy="461665"/>
          </a:xfrm>
          <a:prstGeom prst="rect">
            <a:avLst/>
          </a:prstGeom>
          <a:noFill/>
        </p:spPr>
        <p:txBody>
          <a:bodyPr wrap="square" rtlCol="0">
            <a:spAutoFit/>
          </a:bodyPr>
          <a:lstStyle/>
          <a:p>
            <a:r>
              <a:rPr lang="en-GB" sz="1200" dirty="0"/>
              <a:t>Purple-Player, Blue-Wall, Red-Box, Green-Level box</a:t>
            </a:r>
          </a:p>
        </p:txBody>
      </p:sp>
      <p:cxnSp>
        <p:nvCxnSpPr>
          <p:cNvPr id="29" name="Straight Connector 28">
            <a:extLst>
              <a:ext uri="{FF2B5EF4-FFF2-40B4-BE49-F238E27FC236}">
                <a16:creationId xmlns:a16="http://schemas.microsoft.com/office/drawing/2014/main" id="{187FE66B-9048-E940-EEC1-D402315F10AF}"/>
              </a:ext>
            </a:extLst>
          </p:cNvPr>
          <p:cNvCxnSpPr/>
          <p:nvPr/>
        </p:nvCxnSpPr>
        <p:spPr>
          <a:xfrm>
            <a:off x="3272182" y="-2"/>
            <a:ext cx="0" cy="6858000"/>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4D0C94AE-B27F-8310-6782-ABFCE83DD24D}"/>
              </a:ext>
            </a:extLst>
          </p:cNvPr>
          <p:cNvSpPr txBox="1"/>
          <p:nvPr/>
        </p:nvSpPr>
        <p:spPr>
          <a:xfrm>
            <a:off x="1260022" y="1427029"/>
            <a:ext cx="991804" cy="461665"/>
          </a:xfrm>
          <a:prstGeom prst="rect">
            <a:avLst/>
          </a:prstGeom>
          <a:noFill/>
        </p:spPr>
        <p:txBody>
          <a:bodyPr wrap="square" rtlCol="0">
            <a:spAutoFit/>
          </a:bodyPr>
          <a:lstStyle/>
          <a:p>
            <a:r>
              <a:rPr lang="en-GB" sz="1200" dirty="0"/>
              <a:t>Right movement</a:t>
            </a:r>
          </a:p>
        </p:txBody>
      </p:sp>
      <p:sp>
        <p:nvSpPr>
          <p:cNvPr id="31" name="TextBox 30">
            <a:extLst>
              <a:ext uri="{FF2B5EF4-FFF2-40B4-BE49-F238E27FC236}">
                <a16:creationId xmlns:a16="http://schemas.microsoft.com/office/drawing/2014/main" id="{C7818B4D-07BF-CB4E-9194-A5BD1D1EAC51}"/>
              </a:ext>
            </a:extLst>
          </p:cNvPr>
          <p:cNvSpPr txBox="1"/>
          <p:nvPr/>
        </p:nvSpPr>
        <p:spPr>
          <a:xfrm>
            <a:off x="1260022" y="3968495"/>
            <a:ext cx="991804" cy="461665"/>
          </a:xfrm>
          <a:prstGeom prst="rect">
            <a:avLst/>
          </a:prstGeom>
          <a:noFill/>
        </p:spPr>
        <p:txBody>
          <a:bodyPr wrap="square" rtlCol="0">
            <a:spAutoFit/>
          </a:bodyPr>
          <a:lstStyle/>
          <a:p>
            <a:r>
              <a:rPr lang="en-GB" sz="1200" dirty="0"/>
              <a:t>Left movement</a:t>
            </a:r>
          </a:p>
        </p:txBody>
      </p:sp>
      <p:sp>
        <p:nvSpPr>
          <p:cNvPr id="32" name="TextBox 31">
            <a:extLst>
              <a:ext uri="{FF2B5EF4-FFF2-40B4-BE49-F238E27FC236}">
                <a16:creationId xmlns:a16="http://schemas.microsoft.com/office/drawing/2014/main" id="{ED8D21D9-C7E0-8359-CCC5-B419EC2B3FEC}"/>
              </a:ext>
            </a:extLst>
          </p:cNvPr>
          <p:cNvSpPr txBox="1"/>
          <p:nvPr/>
        </p:nvSpPr>
        <p:spPr>
          <a:xfrm>
            <a:off x="1260022" y="5288151"/>
            <a:ext cx="991804" cy="461665"/>
          </a:xfrm>
          <a:prstGeom prst="rect">
            <a:avLst/>
          </a:prstGeom>
          <a:noFill/>
        </p:spPr>
        <p:txBody>
          <a:bodyPr wrap="square" rtlCol="0">
            <a:spAutoFit/>
          </a:bodyPr>
          <a:lstStyle/>
          <a:p>
            <a:r>
              <a:rPr lang="en-GB" sz="1200" dirty="0"/>
              <a:t>Left movement</a:t>
            </a:r>
          </a:p>
        </p:txBody>
      </p:sp>
      <p:sp>
        <p:nvSpPr>
          <p:cNvPr id="3" name="TextBox 2">
            <a:extLst>
              <a:ext uri="{FF2B5EF4-FFF2-40B4-BE49-F238E27FC236}">
                <a16:creationId xmlns:a16="http://schemas.microsoft.com/office/drawing/2014/main" id="{A3DF0603-2F04-D636-5655-EB16D6703C4B}"/>
              </a:ext>
            </a:extLst>
          </p:cNvPr>
          <p:cNvSpPr txBox="1"/>
          <p:nvPr/>
        </p:nvSpPr>
        <p:spPr>
          <a:xfrm>
            <a:off x="3401927" y="292193"/>
            <a:ext cx="2286000" cy="646331"/>
          </a:xfrm>
          <a:prstGeom prst="rect">
            <a:avLst/>
          </a:prstGeom>
          <a:noFill/>
        </p:spPr>
        <p:txBody>
          <a:bodyPr wrap="square" rtlCol="0">
            <a:spAutoFit/>
          </a:bodyPr>
          <a:lstStyle/>
          <a:p>
            <a:r>
              <a:rPr lang="en-GB" sz="1200" dirty="0"/>
              <a:t>To stop the player overwriting the level box, when there isn’t space next to it, I added this line here.</a:t>
            </a:r>
          </a:p>
        </p:txBody>
      </p:sp>
      <p:pic>
        <p:nvPicPr>
          <p:cNvPr id="4" name="Picture 3">
            <a:extLst>
              <a:ext uri="{FF2B5EF4-FFF2-40B4-BE49-F238E27FC236}">
                <a16:creationId xmlns:a16="http://schemas.microsoft.com/office/drawing/2014/main" id="{27DB00FF-1153-11D4-D929-2823F7CEB408}"/>
              </a:ext>
            </a:extLst>
          </p:cNvPr>
          <p:cNvPicPr>
            <a:picLocks noChangeAspect="1"/>
          </p:cNvPicPr>
          <p:nvPr/>
        </p:nvPicPr>
        <p:blipFill>
          <a:blip r:embed="rId6"/>
          <a:stretch>
            <a:fillRect/>
          </a:stretch>
        </p:blipFill>
        <p:spPr>
          <a:xfrm>
            <a:off x="3401927" y="938524"/>
            <a:ext cx="1028700" cy="638175"/>
          </a:xfrm>
          <a:prstGeom prst="rect">
            <a:avLst/>
          </a:prstGeom>
        </p:spPr>
      </p:pic>
      <p:sp>
        <p:nvSpPr>
          <p:cNvPr id="5" name="TextBox 4">
            <a:extLst>
              <a:ext uri="{FF2B5EF4-FFF2-40B4-BE49-F238E27FC236}">
                <a16:creationId xmlns:a16="http://schemas.microsoft.com/office/drawing/2014/main" id="{C7A45EF7-5B6E-301A-6C21-161974A316B0}"/>
              </a:ext>
            </a:extLst>
          </p:cNvPr>
          <p:cNvSpPr txBox="1"/>
          <p:nvPr/>
        </p:nvSpPr>
        <p:spPr>
          <a:xfrm>
            <a:off x="3417918" y="5288151"/>
            <a:ext cx="1861725" cy="1015663"/>
          </a:xfrm>
          <a:prstGeom prst="rect">
            <a:avLst/>
          </a:prstGeom>
          <a:noFill/>
        </p:spPr>
        <p:txBody>
          <a:bodyPr wrap="square" rtlCol="0">
            <a:spAutoFit/>
          </a:bodyPr>
          <a:lstStyle/>
          <a:p>
            <a:r>
              <a:rPr lang="en-GB" sz="1200" dirty="0"/>
              <a:t>However, this ended up causing a bug, where the player would end up in the top left corner, whenever pushing against a box.</a:t>
            </a:r>
          </a:p>
        </p:txBody>
      </p:sp>
      <p:pic>
        <p:nvPicPr>
          <p:cNvPr id="6" name="Picture 5">
            <a:extLst>
              <a:ext uri="{FF2B5EF4-FFF2-40B4-BE49-F238E27FC236}">
                <a16:creationId xmlns:a16="http://schemas.microsoft.com/office/drawing/2014/main" id="{13FBF362-FAD9-7106-9C34-249C6A540B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1927" y="1814352"/>
            <a:ext cx="2286000" cy="1715657"/>
          </a:xfrm>
          <a:prstGeom prst="rect">
            <a:avLst/>
          </a:prstGeom>
        </p:spPr>
      </p:pic>
      <p:sp>
        <p:nvSpPr>
          <p:cNvPr id="7" name="TextBox 6">
            <a:extLst>
              <a:ext uri="{FF2B5EF4-FFF2-40B4-BE49-F238E27FC236}">
                <a16:creationId xmlns:a16="http://schemas.microsoft.com/office/drawing/2014/main" id="{14693BFA-D94C-E99A-9FED-510AAF8CA782}"/>
              </a:ext>
            </a:extLst>
          </p:cNvPr>
          <p:cNvSpPr txBox="1"/>
          <p:nvPr/>
        </p:nvSpPr>
        <p:spPr>
          <a:xfrm>
            <a:off x="5720346" y="95417"/>
            <a:ext cx="2286000" cy="1384995"/>
          </a:xfrm>
          <a:prstGeom prst="rect">
            <a:avLst/>
          </a:prstGeom>
          <a:noFill/>
        </p:spPr>
        <p:txBody>
          <a:bodyPr wrap="square" rtlCol="0">
            <a:spAutoFit/>
          </a:bodyPr>
          <a:lstStyle/>
          <a:p>
            <a:r>
              <a:rPr lang="en-GB" sz="1200" dirty="0"/>
              <a:t>To stop this, I changed the code to this, and added a line, which set the old position to 0 before calling the function. This will work, since there is no possible time when the </a:t>
            </a:r>
            <a:r>
              <a:rPr lang="en-GB" sz="1200" dirty="0" err="1"/>
              <a:t>oldpos</a:t>
            </a:r>
            <a:r>
              <a:rPr lang="en-GB" sz="1200" dirty="0"/>
              <a:t> should be at 0</a:t>
            </a:r>
          </a:p>
        </p:txBody>
      </p:sp>
      <p:pic>
        <p:nvPicPr>
          <p:cNvPr id="8" name="Picture 7">
            <a:extLst>
              <a:ext uri="{FF2B5EF4-FFF2-40B4-BE49-F238E27FC236}">
                <a16:creationId xmlns:a16="http://schemas.microsoft.com/office/drawing/2014/main" id="{7F3713DC-54AB-F18A-27BB-891490C9E53D}"/>
              </a:ext>
            </a:extLst>
          </p:cNvPr>
          <p:cNvPicPr>
            <a:picLocks noChangeAspect="1"/>
          </p:cNvPicPr>
          <p:nvPr/>
        </p:nvPicPr>
        <p:blipFill>
          <a:blip r:embed="rId8"/>
          <a:stretch>
            <a:fillRect/>
          </a:stretch>
        </p:blipFill>
        <p:spPr>
          <a:xfrm>
            <a:off x="7812167" y="440251"/>
            <a:ext cx="2028825" cy="695325"/>
          </a:xfrm>
          <a:prstGeom prst="rect">
            <a:avLst/>
          </a:prstGeom>
        </p:spPr>
      </p:pic>
      <p:sp>
        <p:nvSpPr>
          <p:cNvPr id="10" name="TextBox 9">
            <a:extLst>
              <a:ext uri="{FF2B5EF4-FFF2-40B4-BE49-F238E27FC236}">
                <a16:creationId xmlns:a16="http://schemas.microsoft.com/office/drawing/2014/main" id="{0A5F143D-B489-000D-B9D0-32E2010B995E}"/>
              </a:ext>
            </a:extLst>
          </p:cNvPr>
          <p:cNvSpPr txBox="1"/>
          <p:nvPr/>
        </p:nvSpPr>
        <p:spPr>
          <a:xfrm>
            <a:off x="3375976" y="3676491"/>
            <a:ext cx="2083982" cy="1384995"/>
          </a:xfrm>
          <a:prstGeom prst="rect">
            <a:avLst/>
          </a:prstGeom>
          <a:noFill/>
        </p:spPr>
        <p:txBody>
          <a:bodyPr wrap="square" rtlCol="0">
            <a:spAutoFit/>
          </a:bodyPr>
          <a:lstStyle/>
          <a:p>
            <a:r>
              <a:rPr lang="en-GB" sz="1200" dirty="0"/>
              <a:t>This was because by default </a:t>
            </a:r>
            <a:r>
              <a:rPr lang="en-GB" sz="1200" dirty="0" err="1"/>
              <a:t>oldpos</a:t>
            </a:r>
            <a:r>
              <a:rPr lang="en-GB" sz="1200" dirty="0"/>
              <a:t> was set to 0, so instead of using this when there wasn’t space for the player to leave, it would use this whenever the player collided with anything. </a:t>
            </a:r>
          </a:p>
        </p:txBody>
      </p:sp>
      <p:cxnSp>
        <p:nvCxnSpPr>
          <p:cNvPr id="14" name="Straight Connector 13">
            <a:extLst>
              <a:ext uri="{FF2B5EF4-FFF2-40B4-BE49-F238E27FC236}">
                <a16:creationId xmlns:a16="http://schemas.microsoft.com/office/drawing/2014/main" id="{2844B49C-52C5-4790-26AC-0C4327C70B6D}"/>
              </a:ext>
            </a:extLst>
          </p:cNvPr>
          <p:cNvCxnSpPr>
            <a:cxnSpLocks/>
          </p:cNvCxnSpPr>
          <p:nvPr/>
        </p:nvCxnSpPr>
        <p:spPr>
          <a:xfrm>
            <a:off x="5684363" y="-2"/>
            <a:ext cx="0" cy="6858002"/>
          </a:xfrm>
          <a:prstGeom prst="line">
            <a:avLst/>
          </a:prstGeom>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86FA6751-D780-AE29-DBAF-58379B6D0E27}"/>
              </a:ext>
            </a:extLst>
          </p:cNvPr>
          <p:cNvPicPr>
            <a:picLocks noChangeAspect="1"/>
          </p:cNvPicPr>
          <p:nvPr/>
        </p:nvPicPr>
        <p:blipFill>
          <a:blip r:embed="rId9"/>
          <a:stretch>
            <a:fillRect/>
          </a:stretch>
        </p:blipFill>
        <p:spPr>
          <a:xfrm>
            <a:off x="5707142" y="1537353"/>
            <a:ext cx="4210050" cy="847725"/>
          </a:xfrm>
          <a:prstGeom prst="rect">
            <a:avLst/>
          </a:prstGeom>
        </p:spPr>
      </p:pic>
      <p:sp>
        <p:nvSpPr>
          <p:cNvPr id="26" name="TextBox 25">
            <a:extLst>
              <a:ext uri="{FF2B5EF4-FFF2-40B4-BE49-F238E27FC236}">
                <a16:creationId xmlns:a16="http://schemas.microsoft.com/office/drawing/2014/main" id="{99BD0B33-2F75-1FC3-55DD-F1EF1C6C81B6}"/>
              </a:ext>
            </a:extLst>
          </p:cNvPr>
          <p:cNvSpPr txBox="1"/>
          <p:nvPr/>
        </p:nvSpPr>
        <p:spPr>
          <a:xfrm>
            <a:off x="5720346" y="2385078"/>
            <a:ext cx="4120646" cy="461665"/>
          </a:xfrm>
          <a:prstGeom prst="rect">
            <a:avLst/>
          </a:prstGeom>
          <a:noFill/>
        </p:spPr>
        <p:txBody>
          <a:bodyPr wrap="square" rtlCol="0">
            <a:spAutoFit/>
          </a:bodyPr>
          <a:lstStyle/>
          <a:p>
            <a:r>
              <a:rPr lang="en-GB" sz="1200" dirty="0"/>
              <a:t>This adds collision to the level box to allow it to be pushed around</a:t>
            </a:r>
          </a:p>
        </p:txBody>
      </p:sp>
      <p:pic>
        <p:nvPicPr>
          <p:cNvPr id="34" name="Picture 33">
            <a:extLst>
              <a:ext uri="{FF2B5EF4-FFF2-40B4-BE49-F238E27FC236}">
                <a16:creationId xmlns:a16="http://schemas.microsoft.com/office/drawing/2014/main" id="{20901BEC-3237-A99D-A0EF-FA90ED726B6D}"/>
              </a:ext>
            </a:extLst>
          </p:cNvPr>
          <p:cNvPicPr>
            <a:picLocks noChangeAspect="1"/>
          </p:cNvPicPr>
          <p:nvPr/>
        </p:nvPicPr>
        <p:blipFill>
          <a:blip r:embed="rId10"/>
          <a:stretch>
            <a:fillRect/>
          </a:stretch>
        </p:blipFill>
        <p:spPr>
          <a:xfrm>
            <a:off x="5745242" y="2919871"/>
            <a:ext cx="2066925" cy="3267075"/>
          </a:xfrm>
          <a:prstGeom prst="rect">
            <a:avLst/>
          </a:prstGeom>
        </p:spPr>
      </p:pic>
      <p:sp>
        <p:nvSpPr>
          <p:cNvPr id="38" name="TextBox 37">
            <a:extLst>
              <a:ext uri="{FF2B5EF4-FFF2-40B4-BE49-F238E27FC236}">
                <a16:creationId xmlns:a16="http://schemas.microsoft.com/office/drawing/2014/main" id="{1CF719B4-30C2-EC3A-D4C2-68C93FE13A13}"/>
              </a:ext>
            </a:extLst>
          </p:cNvPr>
          <p:cNvSpPr txBox="1"/>
          <p:nvPr/>
        </p:nvSpPr>
        <p:spPr>
          <a:xfrm>
            <a:off x="7947539" y="3274157"/>
            <a:ext cx="1611362" cy="1938992"/>
          </a:xfrm>
          <a:prstGeom prst="rect">
            <a:avLst/>
          </a:prstGeom>
          <a:noFill/>
        </p:spPr>
        <p:txBody>
          <a:bodyPr wrap="square" rtlCol="0">
            <a:spAutoFit/>
          </a:bodyPr>
          <a:lstStyle/>
          <a:p>
            <a:r>
              <a:rPr lang="en-GB" sz="1200" dirty="0"/>
              <a:t>This then checks to see if the level box is being pushed against a wall</a:t>
            </a:r>
            <a:br>
              <a:rPr lang="en-GB" sz="1200" dirty="0"/>
            </a:br>
            <a:r>
              <a:rPr lang="en-GB" sz="1200" dirty="0"/>
              <a:t>Then depending on the direction of movement, checks whether there is space for the player or a box to go</a:t>
            </a:r>
          </a:p>
        </p:txBody>
      </p:sp>
    </p:spTree>
    <p:extLst>
      <p:ext uri="{BB962C8B-B14F-4D97-AF65-F5344CB8AC3E}">
        <p14:creationId xmlns:p14="http://schemas.microsoft.com/office/powerpoint/2010/main" val="145512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AE8F970-05FA-6442-46F2-95742805A188}"/>
              </a:ext>
            </a:extLst>
          </p:cNvPr>
          <p:cNvSpPr txBox="1"/>
          <p:nvPr/>
        </p:nvSpPr>
        <p:spPr>
          <a:xfrm>
            <a:off x="6390167" y="496076"/>
            <a:ext cx="3343940" cy="1846659"/>
          </a:xfrm>
          <a:prstGeom prst="rect">
            <a:avLst/>
          </a:prstGeom>
          <a:noFill/>
        </p:spPr>
        <p:txBody>
          <a:bodyPr wrap="square">
            <a:spAutoFit/>
          </a:bodyPr>
          <a:lstStyle/>
          <a:p>
            <a:r>
              <a:rPr lang="en-GB" dirty="0"/>
              <a:t>Further memory problems</a:t>
            </a:r>
            <a:br>
              <a:rPr lang="en-GB" sz="1200" dirty="0"/>
            </a:br>
            <a:r>
              <a:rPr lang="en-GB" sz="1200" dirty="0"/>
              <a:t>When I was making more levels, I encountered this problem again. This time I stored the levels in the program memory, since there was 30kB of that and the levels could be constants and wouldn’t need to change. In order to do this, I had to change how the program references the array. This reduced the dynamic memory usage from 86% to 30%.</a:t>
            </a:r>
          </a:p>
        </p:txBody>
      </p:sp>
      <p:sp>
        <p:nvSpPr>
          <p:cNvPr id="10" name="TextBox 9">
            <a:extLst>
              <a:ext uri="{FF2B5EF4-FFF2-40B4-BE49-F238E27FC236}">
                <a16:creationId xmlns:a16="http://schemas.microsoft.com/office/drawing/2014/main" id="{66795945-3C8E-3F82-0726-8A99536BBCB8}"/>
              </a:ext>
            </a:extLst>
          </p:cNvPr>
          <p:cNvSpPr txBox="1"/>
          <p:nvPr/>
        </p:nvSpPr>
        <p:spPr>
          <a:xfrm>
            <a:off x="6390167" y="126744"/>
            <a:ext cx="2286000" cy="369332"/>
          </a:xfrm>
          <a:prstGeom prst="rect">
            <a:avLst/>
          </a:prstGeom>
          <a:noFill/>
        </p:spPr>
        <p:txBody>
          <a:bodyPr wrap="square" rtlCol="0">
            <a:spAutoFit/>
          </a:bodyPr>
          <a:lstStyle/>
          <a:p>
            <a:r>
              <a:rPr lang="en-GB" dirty="0"/>
              <a:t>Making more levels</a:t>
            </a:r>
          </a:p>
        </p:txBody>
      </p:sp>
      <p:sp>
        <p:nvSpPr>
          <p:cNvPr id="12" name="TextBox 11">
            <a:extLst>
              <a:ext uri="{FF2B5EF4-FFF2-40B4-BE49-F238E27FC236}">
                <a16:creationId xmlns:a16="http://schemas.microsoft.com/office/drawing/2014/main" id="{D92EF005-3D6B-37F9-BD43-CA9C98D78A24}"/>
              </a:ext>
            </a:extLst>
          </p:cNvPr>
          <p:cNvSpPr txBox="1"/>
          <p:nvPr/>
        </p:nvSpPr>
        <p:spPr>
          <a:xfrm>
            <a:off x="8428634" y="6579480"/>
            <a:ext cx="14885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200" dirty="0"/>
              <a:t>Objective 10</a:t>
            </a:r>
          </a:p>
        </p:txBody>
      </p:sp>
      <p:cxnSp>
        <p:nvCxnSpPr>
          <p:cNvPr id="13" name="Straight Connector 12">
            <a:extLst>
              <a:ext uri="{FF2B5EF4-FFF2-40B4-BE49-F238E27FC236}">
                <a16:creationId xmlns:a16="http://schemas.microsoft.com/office/drawing/2014/main" id="{C4EE8AD1-D1B7-973A-21DE-23D6611D6097}"/>
              </a:ext>
            </a:extLst>
          </p:cNvPr>
          <p:cNvCxnSpPr/>
          <p:nvPr/>
        </p:nvCxnSpPr>
        <p:spPr>
          <a:xfrm>
            <a:off x="6215286" y="-2"/>
            <a:ext cx="0" cy="685800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D4444282-23CD-8DA5-FBB6-A050A747890E}"/>
              </a:ext>
            </a:extLst>
          </p:cNvPr>
          <p:cNvPicPr>
            <a:picLocks noChangeAspect="1"/>
          </p:cNvPicPr>
          <p:nvPr/>
        </p:nvPicPr>
        <p:blipFill rotWithShape="1">
          <a:blip r:embed="rId2"/>
          <a:srcRect t="33855"/>
          <a:stretch/>
        </p:blipFill>
        <p:spPr>
          <a:xfrm>
            <a:off x="38100" y="0"/>
            <a:ext cx="4914900" cy="3880966"/>
          </a:xfrm>
          <a:prstGeom prst="rect">
            <a:avLst/>
          </a:prstGeom>
        </p:spPr>
      </p:pic>
      <p:pic>
        <p:nvPicPr>
          <p:cNvPr id="14" name="Picture 13">
            <a:extLst>
              <a:ext uri="{FF2B5EF4-FFF2-40B4-BE49-F238E27FC236}">
                <a16:creationId xmlns:a16="http://schemas.microsoft.com/office/drawing/2014/main" id="{717913C3-A6B9-5551-1C44-8E022226FF52}"/>
              </a:ext>
            </a:extLst>
          </p:cNvPr>
          <p:cNvPicPr>
            <a:picLocks noChangeAspect="1"/>
          </p:cNvPicPr>
          <p:nvPr/>
        </p:nvPicPr>
        <p:blipFill rotWithShape="1">
          <a:blip r:embed="rId3"/>
          <a:srcRect b="83080"/>
          <a:stretch/>
        </p:blipFill>
        <p:spPr>
          <a:xfrm>
            <a:off x="38100" y="3880966"/>
            <a:ext cx="2590800" cy="970207"/>
          </a:xfrm>
          <a:prstGeom prst="rect">
            <a:avLst/>
          </a:prstGeom>
        </p:spPr>
      </p:pic>
      <p:sp>
        <p:nvSpPr>
          <p:cNvPr id="15" name="TextBox 14">
            <a:extLst>
              <a:ext uri="{FF2B5EF4-FFF2-40B4-BE49-F238E27FC236}">
                <a16:creationId xmlns:a16="http://schemas.microsoft.com/office/drawing/2014/main" id="{3D0FE93B-71A9-FEF0-78EE-9F0F647A8C99}"/>
              </a:ext>
            </a:extLst>
          </p:cNvPr>
          <p:cNvSpPr txBox="1"/>
          <p:nvPr/>
        </p:nvSpPr>
        <p:spPr>
          <a:xfrm>
            <a:off x="4726728" y="6579479"/>
            <a:ext cx="14885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200" dirty="0"/>
              <a:t>Objective 9</a:t>
            </a:r>
          </a:p>
        </p:txBody>
      </p:sp>
      <p:sp>
        <p:nvSpPr>
          <p:cNvPr id="16" name="TextBox 15">
            <a:extLst>
              <a:ext uri="{FF2B5EF4-FFF2-40B4-BE49-F238E27FC236}">
                <a16:creationId xmlns:a16="http://schemas.microsoft.com/office/drawing/2014/main" id="{22C398C2-1A6A-9097-35EB-3B07C320F3A7}"/>
              </a:ext>
            </a:extLst>
          </p:cNvPr>
          <p:cNvSpPr txBox="1"/>
          <p:nvPr/>
        </p:nvSpPr>
        <p:spPr>
          <a:xfrm>
            <a:off x="2743200" y="390760"/>
            <a:ext cx="1467293" cy="646331"/>
          </a:xfrm>
          <a:prstGeom prst="rect">
            <a:avLst/>
          </a:prstGeom>
          <a:noFill/>
        </p:spPr>
        <p:txBody>
          <a:bodyPr wrap="square" rtlCol="0">
            <a:spAutoFit/>
          </a:bodyPr>
          <a:lstStyle/>
          <a:p>
            <a:r>
              <a:rPr lang="en-GB" sz="1200" dirty="0"/>
              <a:t>This then sets the new coordinates for the object to go to.</a:t>
            </a:r>
          </a:p>
        </p:txBody>
      </p:sp>
      <p:sp>
        <p:nvSpPr>
          <p:cNvPr id="17" name="TextBox 16">
            <a:extLst>
              <a:ext uri="{FF2B5EF4-FFF2-40B4-BE49-F238E27FC236}">
                <a16:creationId xmlns:a16="http://schemas.microsoft.com/office/drawing/2014/main" id="{97C00393-21AB-EAD6-CDBC-44790C13F340}"/>
              </a:ext>
            </a:extLst>
          </p:cNvPr>
          <p:cNvSpPr txBox="1"/>
          <p:nvPr/>
        </p:nvSpPr>
        <p:spPr>
          <a:xfrm>
            <a:off x="393405" y="5000153"/>
            <a:ext cx="1679944" cy="1200329"/>
          </a:xfrm>
          <a:prstGeom prst="rect">
            <a:avLst/>
          </a:prstGeom>
          <a:noFill/>
        </p:spPr>
        <p:txBody>
          <a:bodyPr wrap="square" rtlCol="0">
            <a:spAutoFit/>
          </a:bodyPr>
          <a:lstStyle/>
          <a:p>
            <a:r>
              <a:rPr lang="en-GB" sz="1200" dirty="0"/>
              <a:t>This then calls the function again to check the next spaces </a:t>
            </a:r>
          </a:p>
          <a:p>
            <a:r>
              <a:rPr lang="en-GB" sz="1200" dirty="0"/>
              <a:t>If there isn’t space the x and y coordinates won’t change </a:t>
            </a:r>
          </a:p>
        </p:txBody>
      </p:sp>
      <p:pic>
        <p:nvPicPr>
          <p:cNvPr id="19" name="Picture 18">
            <a:extLst>
              <a:ext uri="{FF2B5EF4-FFF2-40B4-BE49-F238E27FC236}">
                <a16:creationId xmlns:a16="http://schemas.microsoft.com/office/drawing/2014/main" id="{A7A3D0C9-51C2-8C0C-D9AD-5A91D1142F6C}"/>
              </a:ext>
            </a:extLst>
          </p:cNvPr>
          <p:cNvPicPr>
            <a:picLocks noChangeAspect="1"/>
          </p:cNvPicPr>
          <p:nvPr/>
        </p:nvPicPr>
        <p:blipFill>
          <a:blip r:embed="rId4"/>
          <a:stretch>
            <a:fillRect/>
          </a:stretch>
        </p:blipFill>
        <p:spPr>
          <a:xfrm>
            <a:off x="2956019" y="4111035"/>
            <a:ext cx="1200150" cy="2238375"/>
          </a:xfrm>
          <a:prstGeom prst="rect">
            <a:avLst/>
          </a:prstGeom>
        </p:spPr>
      </p:pic>
      <p:sp>
        <p:nvSpPr>
          <p:cNvPr id="20" name="TextBox 19">
            <a:extLst>
              <a:ext uri="{FF2B5EF4-FFF2-40B4-BE49-F238E27FC236}">
                <a16:creationId xmlns:a16="http://schemas.microsoft.com/office/drawing/2014/main" id="{E5D6C034-A9FE-0BA1-CFA6-1AB16AA0473A}"/>
              </a:ext>
            </a:extLst>
          </p:cNvPr>
          <p:cNvSpPr txBox="1"/>
          <p:nvPr/>
        </p:nvSpPr>
        <p:spPr>
          <a:xfrm>
            <a:off x="4171178" y="4235277"/>
            <a:ext cx="1488557" cy="1384995"/>
          </a:xfrm>
          <a:prstGeom prst="rect">
            <a:avLst/>
          </a:prstGeom>
          <a:noFill/>
        </p:spPr>
        <p:txBody>
          <a:bodyPr wrap="square" rtlCol="0">
            <a:spAutoFit/>
          </a:bodyPr>
          <a:lstStyle/>
          <a:p>
            <a:r>
              <a:rPr lang="en-GB" sz="1200" dirty="0"/>
              <a:t>If the position is a negative, this means that there wasn’t space for the object, so the object is put back to where it was before movement</a:t>
            </a:r>
          </a:p>
        </p:txBody>
      </p:sp>
      <p:cxnSp>
        <p:nvCxnSpPr>
          <p:cNvPr id="22" name="Straight Connector 21">
            <a:extLst>
              <a:ext uri="{FF2B5EF4-FFF2-40B4-BE49-F238E27FC236}">
                <a16:creationId xmlns:a16="http://schemas.microsoft.com/office/drawing/2014/main" id="{D6749967-44D9-1F5A-0A66-88368A8455D4}"/>
              </a:ext>
            </a:extLst>
          </p:cNvPr>
          <p:cNvCxnSpPr>
            <a:endCxn id="9" idx="2"/>
          </p:cNvCxnSpPr>
          <p:nvPr/>
        </p:nvCxnSpPr>
        <p:spPr>
          <a:xfrm flipV="1">
            <a:off x="2477386" y="3880966"/>
            <a:ext cx="18164" cy="2975512"/>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750B344-3976-4DD4-67BE-FA5B65F690FE}"/>
              </a:ext>
            </a:extLst>
          </p:cNvPr>
          <p:cNvCxnSpPr>
            <a:cxnSpLocks/>
            <a:endCxn id="9" idx="2"/>
          </p:cNvCxnSpPr>
          <p:nvPr/>
        </p:nvCxnSpPr>
        <p:spPr>
          <a:xfrm flipH="1">
            <a:off x="2495550" y="3880966"/>
            <a:ext cx="3740058" cy="0"/>
          </a:xfrm>
          <a:prstGeom prst="line">
            <a:avLst/>
          </a:prstGeom>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44BAE71C-C341-0C2E-04CC-99E102F39811}"/>
              </a:ext>
            </a:extLst>
          </p:cNvPr>
          <p:cNvPicPr>
            <a:picLocks noChangeAspect="1"/>
          </p:cNvPicPr>
          <p:nvPr/>
        </p:nvPicPr>
        <p:blipFill>
          <a:blip r:embed="rId5"/>
          <a:stretch>
            <a:fillRect/>
          </a:stretch>
        </p:blipFill>
        <p:spPr>
          <a:xfrm>
            <a:off x="6441558" y="2342735"/>
            <a:ext cx="2514600" cy="1457325"/>
          </a:xfrm>
          <a:prstGeom prst="rect">
            <a:avLst/>
          </a:prstGeom>
        </p:spPr>
      </p:pic>
      <p:pic>
        <p:nvPicPr>
          <p:cNvPr id="29" name="Picture 28">
            <a:extLst>
              <a:ext uri="{FF2B5EF4-FFF2-40B4-BE49-F238E27FC236}">
                <a16:creationId xmlns:a16="http://schemas.microsoft.com/office/drawing/2014/main" id="{39209E17-E6D6-3A8F-CB76-F53E9C2DAF07}"/>
              </a:ext>
            </a:extLst>
          </p:cNvPr>
          <p:cNvPicPr>
            <a:picLocks noChangeAspect="1"/>
          </p:cNvPicPr>
          <p:nvPr/>
        </p:nvPicPr>
        <p:blipFill>
          <a:blip r:embed="rId6"/>
          <a:stretch>
            <a:fillRect/>
          </a:stretch>
        </p:blipFill>
        <p:spPr>
          <a:xfrm>
            <a:off x="6604812" y="3765535"/>
            <a:ext cx="1457325" cy="1323975"/>
          </a:xfrm>
          <a:prstGeom prst="rect">
            <a:avLst/>
          </a:prstGeom>
        </p:spPr>
      </p:pic>
      <p:sp>
        <p:nvSpPr>
          <p:cNvPr id="30" name="TextBox 29">
            <a:extLst>
              <a:ext uri="{FF2B5EF4-FFF2-40B4-BE49-F238E27FC236}">
                <a16:creationId xmlns:a16="http://schemas.microsoft.com/office/drawing/2014/main" id="{1D10F189-4FEE-094D-CB3D-EFA71754C1F5}"/>
              </a:ext>
            </a:extLst>
          </p:cNvPr>
          <p:cNvSpPr txBox="1"/>
          <p:nvPr/>
        </p:nvSpPr>
        <p:spPr>
          <a:xfrm>
            <a:off x="6542237" y="5078878"/>
            <a:ext cx="3191870" cy="1569660"/>
          </a:xfrm>
          <a:prstGeom prst="rect">
            <a:avLst/>
          </a:prstGeom>
          <a:noFill/>
        </p:spPr>
        <p:txBody>
          <a:bodyPr wrap="square" rtlCol="0">
            <a:spAutoFit/>
          </a:bodyPr>
          <a:lstStyle/>
          <a:p>
            <a:r>
              <a:rPr lang="en-GB" sz="1200" dirty="0"/>
              <a:t>Some example levels</a:t>
            </a:r>
          </a:p>
          <a:p>
            <a:endParaRPr lang="en-GB" sz="1200" dirty="0"/>
          </a:p>
          <a:p>
            <a:r>
              <a:rPr lang="en-GB" sz="1200" dirty="0"/>
              <a:t>I also changed the level boxes to always enter with a bias to the bottom right, since there is no exact middle pixel out of 8.</a:t>
            </a:r>
          </a:p>
          <a:p>
            <a:r>
              <a:rPr lang="en-GB" sz="1200" dirty="0"/>
              <a:t>Labelling the columns and rows from the top left starting at 1, makes the entrances at column or row 5 </a:t>
            </a:r>
          </a:p>
        </p:txBody>
      </p:sp>
      <p:pic>
        <p:nvPicPr>
          <p:cNvPr id="32" name="Picture 31">
            <a:extLst>
              <a:ext uri="{FF2B5EF4-FFF2-40B4-BE49-F238E27FC236}">
                <a16:creationId xmlns:a16="http://schemas.microsoft.com/office/drawing/2014/main" id="{416809E8-3B5C-7A66-8CA9-0AD665F87011}"/>
              </a:ext>
            </a:extLst>
          </p:cNvPr>
          <p:cNvPicPr>
            <a:picLocks noChangeAspect="1"/>
          </p:cNvPicPr>
          <p:nvPr/>
        </p:nvPicPr>
        <p:blipFill>
          <a:blip r:embed="rId7"/>
          <a:stretch>
            <a:fillRect/>
          </a:stretch>
        </p:blipFill>
        <p:spPr>
          <a:xfrm>
            <a:off x="6564723" y="2485610"/>
            <a:ext cx="1514475" cy="1314450"/>
          </a:xfrm>
          <a:prstGeom prst="rect">
            <a:avLst/>
          </a:prstGeom>
        </p:spPr>
      </p:pic>
      <p:pic>
        <p:nvPicPr>
          <p:cNvPr id="34" name="Picture 33">
            <a:extLst>
              <a:ext uri="{FF2B5EF4-FFF2-40B4-BE49-F238E27FC236}">
                <a16:creationId xmlns:a16="http://schemas.microsoft.com/office/drawing/2014/main" id="{58712150-CBC9-C206-1E07-4A99F091B74A}"/>
              </a:ext>
            </a:extLst>
          </p:cNvPr>
          <p:cNvPicPr>
            <a:picLocks noChangeAspect="1"/>
          </p:cNvPicPr>
          <p:nvPr/>
        </p:nvPicPr>
        <p:blipFill rotWithShape="1">
          <a:blip r:embed="rId8"/>
          <a:srcRect r="50118"/>
          <a:stretch/>
        </p:blipFill>
        <p:spPr>
          <a:xfrm>
            <a:off x="8327567" y="2664595"/>
            <a:ext cx="1135410" cy="1135247"/>
          </a:xfrm>
          <a:prstGeom prst="rect">
            <a:avLst/>
          </a:prstGeom>
        </p:spPr>
      </p:pic>
      <p:pic>
        <p:nvPicPr>
          <p:cNvPr id="35" name="Picture 34">
            <a:extLst>
              <a:ext uri="{FF2B5EF4-FFF2-40B4-BE49-F238E27FC236}">
                <a16:creationId xmlns:a16="http://schemas.microsoft.com/office/drawing/2014/main" id="{23553956-E799-123A-D9E5-DA3475786B0E}"/>
              </a:ext>
            </a:extLst>
          </p:cNvPr>
          <p:cNvPicPr>
            <a:picLocks noChangeAspect="1"/>
          </p:cNvPicPr>
          <p:nvPr/>
        </p:nvPicPr>
        <p:blipFill rotWithShape="1">
          <a:blip r:embed="rId8"/>
          <a:srcRect l="49882" r="-331"/>
          <a:stretch/>
        </p:blipFill>
        <p:spPr>
          <a:xfrm>
            <a:off x="8323964" y="4076161"/>
            <a:ext cx="1148316" cy="1135247"/>
          </a:xfrm>
          <a:prstGeom prst="rect">
            <a:avLst/>
          </a:prstGeom>
        </p:spPr>
      </p:pic>
    </p:spTree>
    <p:extLst>
      <p:ext uri="{BB962C8B-B14F-4D97-AF65-F5344CB8AC3E}">
        <p14:creationId xmlns:p14="http://schemas.microsoft.com/office/powerpoint/2010/main" val="329165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AB7C4-4437-9128-416F-702E1CF2CD39}"/>
              </a:ext>
            </a:extLst>
          </p:cNvPr>
          <p:cNvPicPr>
            <a:picLocks noChangeAspect="1"/>
          </p:cNvPicPr>
          <p:nvPr/>
        </p:nvPicPr>
        <p:blipFill>
          <a:blip r:embed="rId2"/>
          <a:stretch>
            <a:fillRect/>
          </a:stretch>
        </p:blipFill>
        <p:spPr>
          <a:xfrm>
            <a:off x="0" y="-1"/>
            <a:ext cx="4167963" cy="2902941"/>
          </a:xfrm>
          <a:prstGeom prst="rect">
            <a:avLst/>
          </a:prstGeom>
        </p:spPr>
      </p:pic>
      <p:pic>
        <p:nvPicPr>
          <p:cNvPr id="5" name="Picture 4">
            <a:extLst>
              <a:ext uri="{FF2B5EF4-FFF2-40B4-BE49-F238E27FC236}">
                <a16:creationId xmlns:a16="http://schemas.microsoft.com/office/drawing/2014/main" id="{B94AB9FE-93E8-2DB7-F0DF-32A8DD38F7D7}"/>
              </a:ext>
            </a:extLst>
          </p:cNvPr>
          <p:cNvPicPr>
            <a:picLocks noChangeAspect="1"/>
          </p:cNvPicPr>
          <p:nvPr/>
        </p:nvPicPr>
        <p:blipFill rotWithShape="1">
          <a:blip r:embed="rId3"/>
          <a:srcRect t="220"/>
          <a:stretch/>
        </p:blipFill>
        <p:spPr>
          <a:xfrm>
            <a:off x="79486" y="2902940"/>
            <a:ext cx="896784" cy="3075608"/>
          </a:xfrm>
          <a:prstGeom prst="rect">
            <a:avLst/>
          </a:prstGeom>
        </p:spPr>
      </p:pic>
      <p:pic>
        <p:nvPicPr>
          <p:cNvPr id="7" name="Picture 6">
            <a:extLst>
              <a:ext uri="{FF2B5EF4-FFF2-40B4-BE49-F238E27FC236}">
                <a16:creationId xmlns:a16="http://schemas.microsoft.com/office/drawing/2014/main" id="{63021CF6-ED83-004F-ED97-D2279043162D}"/>
              </a:ext>
            </a:extLst>
          </p:cNvPr>
          <p:cNvPicPr>
            <a:picLocks noChangeAspect="1"/>
          </p:cNvPicPr>
          <p:nvPr/>
        </p:nvPicPr>
        <p:blipFill rotWithShape="1">
          <a:blip r:embed="rId4"/>
          <a:srcRect b="71236"/>
          <a:stretch/>
        </p:blipFill>
        <p:spPr>
          <a:xfrm>
            <a:off x="23770" y="5978549"/>
            <a:ext cx="1243457" cy="835002"/>
          </a:xfrm>
          <a:prstGeom prst="rect">
            <a:avLst/>
          </a:prstGeom>
        </p:spPr>
      </p:pic>
      <p:pic>
        <p:nvPicPr>
          <p:cNvPr id="8" name="Picture 7">
            <a:extLst>
              <a:ext uri="{FF2B5EF4-FFF2-40B4-BE49-F238E27FC236}">
                <a16:creationId xmlns:a16="http://schemas.microsoft.com/office/drawing/2014/main" id="{17581887-F27D-776C-7AF9-FE0D939CD35A}"/>
              </a:ext>
            </a:extLst>
          </p:cNvPr>
          <p:cNvPicPr>
            <a:picLocks noChangeAspect="1"/>
          </p:cNvPicPr>
          <p:nvPr/>
        </p:nvPicPr>
        <p:blipFill rotWithShape="1">
          <a:blip r:embed="rId4"/>
          <a:srcRect t="29202"/>
          <a:stretch/>
        </p:blipFill>
        <p:spPr>
          <a:xfrm>
            <a:off x="1517464" y="1763720"/>
            <a:ext cx="1243457" cy="2055239"/>
          </a:xfrm>
          <a:prstGeom prst="rect">
            <a:avLst/>
          </a:prstGeom>
        </p:spPr>
      </p:pic>
      <p:pic>
        <p:nvPicPr>
          <p:cNvPr id="12" name="Picture 11">
            <a:extLst>
              <a:ext uri="{FF2B5EF4-FFF2-40B4-BE49-F238E27FC236}">
                <a16:creationId xmlns:a16="http://schemas.microsoft.com/office/drawing/2014/main" id="{FC423461-8320-76DB-CDA5-465D9C849434}"/>
              </a:ext>
            </a:extLst>
          </p:cNvPr>
          <p:cNvPicPr>
            <a:picLocks noChangeAspect="1"/>
          </p:cNvPicPr>
          <p:nvPr/>
        </p:nvPicPr>
        <p:blipFill>
          <a:blip r:embed="rId5"/>
          <a:stretch>
            <a:fillRect/>
          </a:stretch>
        </p:blipFill>
        <p:spPr>
          <a:xfrm>
            <a:off x="1560480" y="3818959"/>
            <a:ext cx="808940" cy="2902941"/>
          </a:xfrm>
          <a:prstGeom prst="rect">
            <a:avLst/>
          </a:prstGeom>
        </p:spPr>
      </p:pic>
      <p:cxnSp>
        <p:nvCxnSpPr>
          <p:cNvPr id="14" name="Straight Connector 13">
            <a:extLst>
              <a:ext uri="{FF2B5EF4-FFF2-40B4-BE49-F238E27FC236}">
                <a16:creationId xmlns:a16="http://schemas.microsoft.com/office/drawing/2014/main" id="{2CF77ED5-5098-9E65-9136-8B54D0996DB4}"/>
              </a:ext>
            </a:extLst>
          </p:cNvPr>
          <p:cNvCxnSpPr/>
          <p:nvPr/>
        </p:nvCxnSpPr>
        <p:spPr>
          <a:xfrm>
            <a:off x="4284921" y="0"/>
            <a:ext cx="0" cy="162678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C4CD7CA-360F-9C99-3973-118A7157F199}"/>
              </a:ext>
            </a:extLst>
          </p:cNvPr>
          <p:cNvCxnSpPr>
            <a:cxnSpLocks/>
          </p:cNvCxnSpPr>
          <p:nvPr/>
        </p:nvCxnSpPr>
        <p:spPr>
          <a:xfrm>
            <a:off x="1353879" y="1626781"/>
            <a:ext cx="0" cy="523121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5D376C6-C3D6-852A-2258-F3F06A045EFD}"/>
              </a:ext>
            </a:extLst>
          </p:cNvPr>
          <p:cNvCxnSpPr/>
          <p:nvPr/>
        </p:nvCxnSpPr>
        <p:spPr>
          <a:xfrm>
            <a:off x="1353879" y="1626781"/>
            <a:ext cx="2931042"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1FABC53-4C27-34C8-595A-FA1B6EC00DEB}"/>
              </a:ext>
            </a:extLst>
          </p:cNvPr>
          <p:cNvCxnSpPr/>
          <p:nvPr/>
        </p:nvCxnSpPr>
        <p:spPr>
          <a:xfrm>
            <a:off x="2393070" y="1632097"/>
            <a:ext cx="0" cy="5231219"/>
          </a:xfrm>
          <a:prstGeom prst="line">
            <a:avLst/>
          </a:prstGeom>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7554020-31C3-A944-7889-1FE4CDD0FF07}"/>
              </a:ext>
            </a:extLst>
          </p:cNvPr>
          <p:cNvPicPr>
            <a:picLocks noChangeAspect="1"/>
          </p:cNvPicPr>
          <p:nvPr/>
        </p:nvPicPr>
        <p:blipFill>
          <a:blip r:embed="rId6"/>
          <a:stretch>
            <a:fillRect/>
          </a:stretch>
        </p:blipFill>
        <p:spPr>
          <a:xfrm>
            <a:off x="2534452" y="1763720"/>
            <a:ext cx="780106" cy="2902941"/>
          </a:xfrm>
          <a:prstGeom prst="rect">
            <a:avLst/>
          </a:prstGeom>
        </p:spPr>
      </p:pic>
      <p:pic>
        <p:nvPicPr>
          <p:cNvPr id="24" name="Picture 23">
            <a:extLst>
              <a:ext uri="{FF2B5EF4-FFF2-40B4-BE49-F238E27FC236}">
                <a16:creationId xmlns:a16="http://schemas.microsoft.com/office/drawing/2014/main" id="{8120B31B-88AD-345B-8EFF-3CA59E6E6148}"/>
              </a:ext>
            </a:extLst>
          </p:cNvPr>
          <p:cNvPicPr>
            <a:picLocks noChangeAspect="1"/>
          </p:cNvPicPr>
          <p:nvPr/>
        </p:nvPicPr>
        <p:blipFill rotWithShape="1">
          <a:blip r:embed="rId7"/>
          <a:srcRect b="25331"/>
          <a:stretch/>
        </p:blipFill>
        <p:spPr>
          <a:xfrm>
            <a:off x="2564962" y="4660683"/>
            <a:ext cx="780105" cy="2128891"/>
          </a:xfrm>
          <a:prstGeom prst="rect">
            <a:avLst/>
          </a:prstGeom>
        </p:spPr>
      </p:pic>
      <p:pic>
        <p:nvPicPr>
          <p:cNvPr id="25" name="Picture 24">
            <a:extLst>
              <a:ext uri="{FF2B5EF4-FFF2-40B4-BE49-F238E27FC236}">
                <a16:creationId xmlns:a16="http://schemas.microsoft.com/office/drawing/2014/main" id="{262B19DE-BC06-96CE-5CF4-66279D2E4046}"/>
              </a:ext>
            </a:extLst>
          </p:cNvPr>
          <p:cNvPicPr>
            <a:picLocks noChangeAspect="1"/>
          </p:cNvPicPr>
          <p:nvPr/>
        </p:nvPicPr>
        <p:blipFill rotWithShape="1">
          <a:blip r:embed="rId7"/>
          <a:srcRect t="74575"/>
          <a:stretch/>
        </p:blipFill>
        <p:spPr>
          <a:xfrm>
            <a:off x="3411508" y="1722342"/>
            <a:ext cx="780105" cy="724899"/>
          </a:xfrm>
          <a:prstGeom prst="rect">
            <a:avLst/>
          </a:prstGeom>
        </p:spPr>
      </p:pic>
      <p:cxnSp>
        <p:nvCxnSpPr>
          <p:cNvPr id="26" name="Straight Connector 25">
            <a:extLst>
              <a:ext uri="{FF2B5EF4-FFF2-40B4-BE49-F238E27FC236}">
                <a16:creationId xmlns:a16="http://schemas.microsoft.com/office/drawing/2014/main" id="{C731EDC2-8DF7-F99F-A115-B282B4759455}"/>
              </a:ext>
            </a:extLst>
          </p:cNvPr>
          <p:cNvCxnSpPr/>
          <p:nvPr/>
        </p:nvCxnSpPr>
        <p:spPr>
          <a:xfrm>
            <a:off x="3359988" y="1626781"/>
            <a:ext cx="0" cy="5231219"/>
          </a:xfrm>
          <a:prstGeom prst="line">
            <a:avLst/>
          </a:prstGeom>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073E0B7E-E380-E9E1-83FA-6791FF789EF9}"/>
              </a:ext>
            </a:extLst>
          </p:cNvPr>
          <p:cNvPicPr>
            <a:picLocks noChangeAspect="1"/>
          </p:cNvPicPr>
          <p:nvPr/>
        </p:nvPicPr>
        <p:blipFill>
          <a:blip r:embed="rId8"/>
          <a:stretch>
            <a:fillRect/>
          </a:stretch>
        </p:blipFill>
        <p:spPr>
          <a:xfrm>
            <a:off x="3414118" y="2432264"/>
            <a:ext cx="763360" cy="2773389"/>
          </a:xfrm>
          <a:prstGeom prst="rect">
            <a:avLst/>
          </a:prstGeom>
        </p:spPr>
      </p:pic>
      <p:pic>
        <p:nvPicPr>
          <p:cNvPr id="30" name="Picture 29">
            <a:extLst>
              <a:ext uri="{FF2B5EF4-FFF2-40B4-BE49-F238E27FC236}">
                <a16:creationId xmlns:a16="http://schemas.microsoft.com/office/drawing/2014/main" id="{3F7D9FA1-3920-DB8C-AB85-9EE513898709}"/>
              </a:ext>
            </a:extLst>
          </p:cNvPr>
          <p:cNvPicPr>
            <a:picLocks noChangeAspect="1"/>
          </p:cNvPicPr>
          <p:nvPr/>
        </p:nvPicPr>
        <p:blipFill rotWithShape="1">
          <a:blip r:embed="rId9"/>
          <a:srcRect b="44836"/>
          <a:stretch/>
        </p:blipFill>
        <p:spPr>
          <a:xfrm>
            <a:off x="3411344" y="5205653"/>
            <a:ext cx="761006" cy="1583921"/>
          </a:xfrm>
          <a:prstGeom prst="rect">
            <a:avLst/>
          </a:prstGeom>
        </p:spPr>
      </p:pic>
      <p:pic>
        <p:nvPicPr>
          <p:cNvPr id="32" name="Picture 31">
            <a:extLst>
              <a:ext uri="{FF2B5EF4-FFF2-40B4-BE49-F238E27FC236}">
                <a16:creationId xmlns:a16="http://schemas.microsoft.com/office/drawing/2014/main" id="{46BB9A68-3176-C56B-031F-F85FDB2C7380}"/>
              </a:ext>
            </a:extLst>
          </p:cNvPr>
          <p:cNvPicPr>
            <a:picLocks noChangeAspect="1"/>
          </p:cNvPicPr>
          <p:nvPr/>
        </p:nvPicPr>
        <p:blipFill>
          <a:blip r:embed="rId10"/>
          <a:stretch>
            <a:fillRect/>
          </a:stretch>
        </p:blipFill>
        <p:spPr>
          <a:xfrm>
            <a:off x="4303300" y="1320810"/>
            <a:ext cx="1914187" cy="2866612"/>
          </a:xfrm>
          <a:prstGeom prst="rect">
            <a:avLst/>
          </a:prstGeom>
        </p:spPr>
      </p:pic>
      <p:pic>
        <p:nvPicPr>
          <p:cNvPr id="47" name="Picture 46">
            <a:extLst>
              <a:ext uri="{FF2B5EF4-FFF2-40B4-BE49-F238E27FC236}">
                <a16:creationId xmlns:a16="http://schemas.microsoft.com/office/drawing/2014/main" id="{85D7B044-650C-9DC6-687C-DE52ABA15CCA}"/>
              </a:ext>
            </a:extLst>
          </p:cNvPr>
          <p:cNvPicPr>
            <a:picLocks noChangeAspect="1"/>
          </p:cNvPicPr>
          <p:nvPr/>
        </p:nvPicPr>
        <p:blipFill rotWithShape="1">
          <a:blip r:embed="rId9"/>
          <a:srcRect t="54806"/>
          <a:stretch/>
        </p:blipFill>
        <p:spPr>
          <a:xfrm>
            <a:off x="4401880" y="33768"/>
            <a:ext cx="761006" cy="1297662"/>
          </a:xfrm>
          <a:prstGeom prst="rect">
            <a:avLst/>
          </a:prstGeom>
        </p:spPr>
      </p:pic>
      <p:cxnSp>
        <p:nvCxnSpPr>
          <p:cNvPr id="48" name="Straight Connector 47">
            <a:extLst>
              <a:ext uri="{FF2B5EF4-FFF2-40B4-BE49-F238E27FC236}">
                <a16:creationId xmlns:a16="http://schemas.microsoft.com/office/drawing/2014/main" id="{BA50F69F-FE5E-0EB0-2572-8B926715DE78}"/>
              </a:ext>
            </a:extLst>
          </p:cNvPr>
          <p:cNvCxnSpPr/>
          <p:nvPr/>
        </p:nvCxnSpPr>
        <p:spPr>
          <a:xfrm>
            <a:off x="4284921" y="1626781"/>
            <a:ext cx="0" cy="5231219"/>
          </a:xfrm>
          <a:prstGeom prst="line">
            <a:avLst/>
          </a:prstGeom>
        </p:spPr>
        <p:style>
          <a:lnRef idx="1">
            <a:schemeClr val="dk1"/>
          </a:lnRef>
          <a:fillRef idx="0">
            <a:schemeClr val="dk1"/>
          </a:fillRef>
          <a:effectRef idx="0">
            <a:schemeClr val="dk1"/>
          </a:effectRef>
          <a:fontRef idx="minor">
            <a:schemeClr val="tx1"/>
          </a:fontRef>
        </p:style>
      </p:cxnSp>
      <p:pic>
        <p:nvPicPr>
          <p:cNvPr id="49" name="Picture 48">
            <a:extLst>
              <a:ext uri="{FF2B5EF4-FFF2-40B4-BE49-F238E27FC236}">
                <a16:creationId xmlns:a16="http://schemas.microsoft.com/office/drawing/2014/main" id="{8090F2A9-163D-BCD1-9936-258A2CAD194D}"/>
              </a:ext>
            </a:extLst>
          </p:cNvPr>
          <p:cNvPicPr>
            <a:picLocks noChangeAspect="1"/>
          </p:cNvPicPr>
          <p:nvPr/>
        </p:nvPicPr>
        <p:blipFill rotWithShape="1">
          <a:blip r:embed="rId11"/>
          <a:srcRect b="8538"/>
          <a:stretch/>
        </p:blipFill>
        <p:spPr>
          <a:xfrm>
            <a:off x="4312479" y="4187422"/>
            <a:ext cx="1778794" cy="2626129"/>
          </a:xfrm>
          <a:prstGeom prst="rect">
            <a:avLst/>
          </a:prstGeom>
        </p:spPr>
      </p:pic>
      <p:pic>
        <p:nvPicPr>
          <p:cNvPr id="50" name="Picture 49">
            <a:extLst>
              <a:ext uri="{FF2B5EF4-FFF2-40B4-BE49-F238E27FC236}">
                <a16:creationId xmlns:a16="http://schemas.microsoft.com/office/drawing/2014/main" id="{D10DB61D-A6B9-20D3-7BAB-83549192D58F}"/>
              </a:ext>
            </a:extLst>
          </p:cNvPr>
          <p:cNvPicPr>
            <a:picLocks noChangeAspect="1"/>
          </p:cNvPicPr>
          <p:nvPr/>
        </p:nvPicPr>
        <p:blipFill rotWithShape="1">
          <a:blip r:embed="rId11"/>
          <a:srcRect t="90731"/>
          <a:stretch/>
        </p:blipFill>
        <p:spPr>
          <a:xfrm>
            <a:off x="6464595" y="33768"/>
            <a:ext cx="1778794" cy="266151"/>
          </a:xfrm>
          <a:prstGeom prst="rect">
            <a:avLst/>
          </a:prstGeom>
        </p:spPr>
      </p:pic>
      <p:cxnSp>
        <p:nvCxnSpPr>
          <p:cNvPr id="52" name="Straight Connector 51">
            <a:extLst>
              <a:ext uri="{FF2B5EF4-FFF2-40B4-BE49-F238E27FC236}">
                <a16:creationId xmlns:a16="http://schemas.microsoft.com/office/drawing/2014/main" id="{E0C48794-BA83-72C7-D247-EC7120BCEA6A}"/>
              </a:ext>
            </a:extLst>
          </p:cNvPr>
          <p:cNvCxnSpPr/>
          <p:nvPr/>
        </p:nvCxnSpPr>
        <p:spPr>
          <a:xfrm>
            <a:off x="6464595" y="-1"/>
            <a:ext cx="0" cy="6858001"/>
          </a:xfrm>
          <a:prstGeom prst="line">
            <a:avLst/>
          </a:prstGeom>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C15F5A6D-DEC7-4F07-EC44-5EA96CA41AD7}"/>
              </a:ext>
            </a:extLst>
          </p:cNvPr>
          <p:cNvPicPr>
            <a:picLocks noChangeAspect="1"/>
          </p:cNvPicPr>
          <p:nvPr/>
        </p:nvPicPr>
        <p:blipFill>
          <a:blip r:embed="rId12"/>
          <a:stretch>
            <a:fillRect/>
          </a:stretch>
        </p:blipFill>
        <p:spPr>
          <a:xfrm>
            <a:off x="6482012" y="276286"/>
            <a:ext cx="3412856" cy="2857275"/>
          </a:xfrm>
          <a:prstGeom prst="rect">
            <a:avLst/>
          </a:prstGeom>
        </p:spPr>
      </p:pic>
      <p:pic>
        <p:nvPicPr>
          <p:cNvPr id="54" name="Picture 53">
            <a:extLst>
              <a:ext uri="{FF2B5EF4-FFF2-40B4-BE49-F238E27FC236}">
                <a16:creationId xmlns:a16="http://schemas.microsoft.com/office/drawing/2014/main" id="{BE155D7F-894C-F127-E165-BE026230E45D}"/>
              </a:ext>
            </a:extLst>
          </p:cNvPr>
          <p:cNvPicPr>
            <a:picLocks noChangeAspect="1"/>
          </p:cNvPicPr>
          <p:nvPr/>
        </p:nvPicPr>
        <p:blipFill>
          <a:blip r:embed="rId13"/>
          <a:stretch>
            <a:fillRect/>
          </a:stretch>
        </p:blipFill>
        <p:spPr>
          <a:xfrm>
            <a:off x="6473304" y="3136809"/>
            <a:ext cx="1176525" cy="2936644"/>
          </a:xfrm>
          <a:prstGeom prst="rect">
            <a:avLst/>
          </a:prstGeom>
        </p:spPr>
      </p:pic>
    </p:spTree>
    <p:extLst>
      <p:ext uri="{BB962C8B-B14F-4D97-AF65-F5344CB8AC3E}">
        <p14:creationId xmlns:p14="http://schemas.microsoft.com/office/powerpoint/2010/main" val="428685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D6F4CA-8DBB-8AB7-1056-9CC7F64BFF0C}"/>
              </a:ext>
            </a:extLst>
          </p:cNvPr>
          <p:cNvPicPr>
            <a:picLocks noChangeAspect="1"/>
          </p:cNvPicPr>
          <p:nvPr/>
        </p:nvPicPr>
        <p:blipFill>
          <a:blip r:embed="rId2"/>
          <a:stretch>
            <a:fillRect/>
          </a:stretch>
        </p:blipFill>
        <p:spPr>
          <a:xfrm>
            <a:off x="0" y="244549"/>
            <a:ext cx="2521124" cy="2922637"/>
          </a:xfrm>
          <a:prstGeom prst="rect">
            <a:avLst/>
          </a:prstGeom>
        </p:spPr>
      </p:pic>
      <p:pic>
        <p:nvPicPr>
          <p:cNvPr id="6" name="Picture 5">
            <a:extLst>
              <a:ext uri="{FF2B5EF4-FFF2-40B4-BE49-F238E27FC236}">
                <a16:creationId xmlns:a16="http://schemas.microsoft.com/office/drawing/2014/main" id="{9ED0CB00-B126-F93E-8E7F-A2CE89158867}"/>
              </a:ext>
            </a:extLst>
          </p:cNvPr>
          <p:cNvPicPr>
            <a:picLocks noChangeAspect="1"/>
          </p:cNvPicPr>
          <p:nvPr/>
        </p:nvPicPr>
        <p:blipFill>
          <a:blip r:embed="rId3"/>
          <a:stretch>
            <a:fillRect/>
          </a:stretch>
        </p:blipFill>
        <p:spPr>
          <a:xfrm>
            <a:off x="0" y="3167186"/>
            <a:ext cx="2908631" cy="2852606"/>
          </a:xfrm>
          <a:prstGeom prst="rect">
            <a:avLst/>
          </a:prstGeom>
        </p:spPr>
      </p:pic>
      <p:pic>
        <p:nvPicPr>
          <p:cNvPr id="7" name="Picture 6">
            <a:extLst>
              <a:ext uri="{FF2B5EF4-FFF2-40B4-BE49-F238E27FC236}">
                <a16:creationId xmlns:a16="http://schemas.microsoft.com/office/drawing/2014/main" id="{2E393296-C185-13EA-5D95-5185FFDD12E8}"/>
              </a:ext>
            </a:extLst>
          </p:cNvPr>
          <p:cNvPicPr>
            <a:picLocks noChangeAspect="1"/>
          </p:cNvPicPr>
          <p:nvPr/>
        </p:nvPicPr>
        <p:blipFill>
          <a:blip r:embed="rId4"/>
          <a:stretch>
            <a:fillRect/>
          </a:stretch>
        </p:blipFill>
        <p:spPr>
          <a:xfrm>
            <a:off x="2908631" y="305242"/>
            <a:ext cx="1634063" cy="2861944"/>
          </a:xfrm>
          <a:prstGeom prst="rect">
            <a:avLst/>
          </a:prstGeom>
        </p:spPr>
      </p:pic>
      <p:pic>
        <p:nvPicPr>
          <p:cNvPr id="8" name="Picture 7">
            <a:extLst>
              <a:ext uri="{FF2B5EF4-FFF2-40B4-BE49-F238E27FC236}">
                <a16:creationId xmlns:a16="http://schemas.microsoft.com/office/drawing/2014/main" id="{47B313CE-6A41-1352-4FC3-9E7C487209F8}"/>
              </a:ext>
            </a:extLst>
          </p:cNvPr>
          <p:cNvPicPr>
            <a:picLocks noChangeAspect="1"/>
          </p:cNvPicPr>
          <p:nvPr/>
        </p:nvPicPr>
        <p:blipFill>
          <a:blip r:embed="rId5"/>
          <a:stretch>
            <a:fillRect/>
          </a:stretch>
        </p:blipFill>
        <p:spPr>
          <a:xfrm>
            <a:off x="2908631" y="3167186"/>
            <a:ext cx="966431" cy="1204538"/>
          </a:xfrm>
          <a:prstGeom prst="rect">
            <a:avLst/>
          </a:prstGeom>
        </p:spPr>
      </p:pic>
      <p:cxnSp>
        <p:nvCxnSpPr>
          <p:cNvPr id="15" name="Straight Connector 14">
            <a:extLst>
              <a:ext uri="{FF2B5EF4-FFF2-40B4-BE49-F238E27FC236}">
                <a16:creationId xmlns:a16="http://schemas.microsoft.com/office/drawing/2014/main" id="{EE3DE07B-2A1F-4134-C9CC-816F684F6E53}"/>
              </a:ext>
            </a:extLst>
          </p:cNvPr>
          <p:cNvCxnSpPr/>
          <p:nvPr/>
        </p:nvCxnSpPr>
        <p:spPr>
          <a:xfrm>
            <a:off x="2908631" y="0"/>
            <a:ext cx="0" cy="685800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6" name="Object 15">
            <a:extLst>
              <a:ext uri="{FF2B5EF4-FFF2-40B4-BE49-F238E27FC236}">
                <a16:creationId xmlns:a16="http://schemas.microsoft.com/office/drawing/2014/main" id="{9CD9F13E-DC5C-E6FE-4EFF-CDACD3081F2B}"/>
              </a:ext>
            </a:extLst>
          </p:cNvPr>
          <p:cNvGraphicFramePr>
            <a:graphicFrameLocks noChangeAspect="1"/>
          </p:cNvGraphicFramePr>
          <p:nvPr>
            <p:extLst>
              <p:ext uri="{D42A27DB-BD31-4B8C-83A1-F6EECF244321}">
                <p14:modId xmlns:p14="http://schemas.microsoft.com/office/powerpoint/2010/main" val="422267394"/>
              </p:ext>
            </p:extLst>
          </p:nvPr>
        </p:nvGraphicFramePr>
        <p:xfrm>
          <a:off x="2973573" y="4383939"/>
          <a:ext cx="1277937" cy="419100"/>
        </p:xfrm>
        <a:graphic>
          <a:graphicData uri="http://schemas.openxmlformats.org/presentationml/2006/ole">
            <mc:AlternateContent xmlns:mc="http://schemas.openxmlformats.org/markup-compatibility/2006">
              <mc:Choice xmlns:v="urn:schemas-microsoft-com:vml" Requires="v">
                <p:oleObj name="Packager Shell Object" showAsIcon="1" r:id="rId6" imgW="1277280" imgH="419040" progId="Package">
                  <p:embed/>
                </p:oleObj>
              </mc:Choice>
              <mc:Fallback>
                <p:oleObj name="Packager Shell Object" showAsIcon="1" r:id="rId6" imgW="1277280" imgH="419040" progId="Package">
                  <p:embed/>
                  <p:pic>
                    <p:nvPicPr>
                      <p:cNvPr id="16" name="Object 15">
                        <a:extLst>
                          <a:ext uri="{FF2B5EF4-FFF2-40B4-BE49-F238E27FC236}">
                            <a16:creationId xmlns:a16="http://schemas.microsoft.com/office/drawing/2014/main" id="{9CD9F13E-DC5C-E6FE-4EFF-CDACD3081F2B}"/>
                          </a:ext>
                        </a:extLst>
                      </p:cNvPr>
                      <p:cNvPicPr/>
                      <p:nvPr/>
                    </p:nvPicPr>
                    <p:blipFill>
                      <a:blip r:embed="rId7"/>
                      <a:stretch>
                        <a:fillRect/>
                      </a:stretch>
                    </p:blipFill>
                    <p:spPr>
                      <a:xfrm>
                        <a:off x="2973573" y="4383939"/>
                        <a:ext cx="1277937" cy="419100"/>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CE0456F9-7FC6-A095-4387-769AAF54BAB7}"/>
              </a:ext>
            </a:extLst>
          </p:cNvPr>
          <p:cNvCxnSpPr/>
          <p:nvPr/>
        </p:nvCxnSpPr>
        <p:spPr>
          <a:xfrm>
            <a:off x="4719710" y="0"/>
            <a:ext cx="0" cy="685800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2CB1A6F-7E01-ABF6-507D-72FA22ED261A}"/>
              </a:ext>
            </a:extLst>
          </p:cNvPr>
          <p:cNvSpPr txBox="1"/>
          <p:nvPr/>
        </p:nvSpPr>
        <p:spPr>
          <a:xfrm>
            <a:off x="4896727" y="74220"/>
            <a:ext cx="2764465" cy="3323987"/>
          </a:xfrm>
          <a:prstGeom prst="rect">
            <a:avLst/>
          </a:prstGeom>
          <a:noFill/>
        </p:spPr>
        <p:txBody>
          <a:bodyPr wrap="square" rtlCol="0">
            <a:spAutoFit/>
          </a:bodyPr>
          <a:lstStyle/>
          <a:p>
            <a:r>
              <a:rPr lang="en-GB" dirty="0"/>
              <a:t>Evaluation</a:t>
            </a:r>
          </a:p>
          <a:p>
            <a:r>
              <a:rPr lang="en-GB" sz="1200" dirty="0"/>
              <a:t>With this project, I think that overall it went well. Since I was able to hit all the objectives, and I think the game managed to reach a suitable level of complexity.</a:t>
            </a:r>
          </a:p>
          <a:p>
            <a:endParaRPr lang="en-GB" sz="1200" dirty="0"/>
          </a:p>
          <a:p>
            <a:r>
              <a:rPr lang="en-GB" sz="1200" dirty="0"/>
              <a:t>If I continued to work on this, I would like to try new mechanics, such as multiple level boxes in a level, non-recursive boxes that can be entered.</a:t>
            </a:r>
          </a:p>
          <a:p>
            <a:r>
              <a:rPr lang="en-GB" sz="1200" dirty="0"/>
              <a:t>If I were to redo the project, I would like to use different hardware, as the Arduino nano had limited memory and the 8x8 LED matrix limited the scale and detail in the game. I could also try to use object oriented programming instead of using functions. </a:t>
            </a:r>
          </a:p>
        </p:txBody>
      </p:sp>
    </p:spTree>
    <p:extLst>
      <p:ext uri="{BB962C8B-B14F-4D97-AF65-F5344CB8AC3E}">
        <p14:creationId xmlns:p14="http://schemas.microsoft.com/office/powerpoint/2010/main" val="36408774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600</TotalTime>
  <Words>1671</Words>
  <Application>Microsoft Office PowerPoint</Application>
  <PresentationFormat>A4 Paper (210x297 mm)</PresentationFormat>
  <Paragraphs>90</Paragraphs>
  <Slides>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4" baseType="lpstr">
      <vt:lpstr>Arial</vt:lpstr>
      <vt:lpstr>Calibri</vt:lpstr>
      <vt:lpstr>Calibri Light</vt:lpstr>
      <vt:lpstr>Office Theme</vt:lpstr>
      <vt:lpstr>Packager Shell Object</vt:lpstr>
      <vt:lpstr>Handheld Gamer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Weiming Xu</dc:creator>
  <cp:lastModifiedBy>Weiming Xu</cp:lastModifiedBy>
  <cp:revision>1</cp:revision>
  <dcterms:created xsi:type="dcterms:W3CDTF">2023-01-11T11:53:16Z</dcterms:created>
  <dcterms:modified xsi:type="dcterms:W3CDTF">2023-03-29T16:23:32Z</dcterms:modified>
</cp:coreProperties>
</file>